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58" r:id="rId4"/>
    <p:sldId id="262" r:id="rId5"/>
    <p:sldId id="259" r:id="rId6"/>
    <p:sldId id="292" r:id="rId7"/>
    <p:sldId id="263" r:id="rId8"/>
    <p:sldId id="287" r:id="rId9"/>
    <p:sldId id="267" r:id="rId10"/>
    <p:sldId id="293" r:id="rId11"/>
    <p:sldId id="266" r:id="rId12"/>
    <p:sldId id="271" r:id="rId13"/>
    <p:sldId id="289" r:id="rId14"/>
    <p:sldId id="288" r:id="rId15"/>
    <p:sldId id="276" r:id="rId16"/>
    <p:sldId id="270" r:id="rId17"/>
    <p:sldId id="290" r:id="rId18"/>
    <p:sldId id="280" r:id="rId19"/>
    <p:sldId id="281" r:id="rId20"/>
    <p:sldId id="291" r:id="rId21"/>
    <p:sldId id="279" r:id="rId22"/>
    <p:sldId id="285" r:id="rId23"/>
    <p:sldId id="286" r:id="rId2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CCCEA"/>
    <a:srgbClr val="2F5597"/>
    <a:srgbClr val="0E4194"/>
    <a:srgbClr val="1111F7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EA12985-35F2-4CC7-AB3C-3CCA446E65DC}" v="358" dt="2023-11-13T18:41:31.95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FABFCF23-3B69-468F-B69F-88F6DE6A72F2}" styleName="보통 스타일 1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35758FB7-9AC5-4552-8A53-C91805E547FA}" styleName="테마 스타일 1 - 강조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6619" autoAdjust="0"/>
  </p:normalViewPr>
  <p:slideViewPr>
    <p:cSldViewPr snapToGrid="0">
      <p:cViewPr varScale="1">
        <p:scale>
          <a:sx n="107" d="100"/>
          <a:sy n="107" d="100"/>
        </p:scale>
        <p:origin x="75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동건 송" userId="27059a648dfd0d7e" providerId="LiveId" clId="{2EA12985-35F2-4CC7-AB3C-3CCA446E65DC}"/>
    <pc:docChg chg="undo custSel addSld delSld modSld sldOrd">
      <pc:chgData name="동건 송" userId="27059a648dfd0d7e" providerId="LiveId" clId="{2EA12985-35F2-4CC7-AB3C-3CCA446E65DC}" dt="2023-11-13T18:41:43.570" v="3828" actId="20577"/>
      <pc:docMkLst>
        <pc:docMk/>
      </pc:docMkLst>
      <pc:sldChg chg="addSp delSp modSp mod">
        <pc:chgData name="동건 송" userId="27059a648dfd0d7e" providerId="LiveId" clId="{2EA12985-35F2-4CC7-AB3C-3CCA446E65DC}" dt="2023-11-13T17:53:19.045" v="1465" actId="14100"/>
        <pc:sldMkLst>
          <pc:docMk/>
          <pc:sldMk cId="3622419637" sldId="257"/>
        </pc:sldMkLst>
        <pc:spChg chg="add del mod">
          <ac:chgData name="동건 송" userId="27059a648dfd0d7e" providerId="LiveId" clId="{2EA12985-35F2-4CC7-AB3C-3CCA446E65DC}" dt="2023-11-13T17:53:19.045" v="1465" actId="14100"/>
          <ac:spMkLst>
            <pc:docMk/>
            <pc:sldMk cId="3622419637" sldId="257"/>
            <ac:spMk id="9" creationId="{5B53B9E0-4F3C-581C-61D4-CCF9A3E59AD1}"/>
          </ac:spMkLst>
        </pc:spChg>
      </pc:sldChg>
      <pc:sldChg chg="modSp mod">
        <pc:chgData name="동건 송" userId="27059a648dfd0d7e" providerId="LiveId" clId="{2EA12985-35F2-4CC7-AB3C-3CCA446E65DC}" dt="2023-11-13T17:52:25.037" v="1311"/>
        <pc:sldMkLst>
          <pc:docMk/>
          <pc:sldMk cId="2625262999" sldId="266"/>
        </pc:sldMkLst>
        <pc:spChg chg="mod">
          <ac:chgData name="동건 송" userId="27059a648dfd0d7e" providerId="LiveId" clId="{2EA12985-35F2-4CC7-AB3C-3CCA446E65DC}" dt="2023-11-13T17:52:25.037" v="1311"/>
          <ac:spMkLst>
            <pc:docMk/>
            <pc:sldMk cId="2625262999" sldId="266"/>
            <ac:spMk id="6" creationId="{88FA76C3-6AF6-7433-05EE-8878275EC5E6}"/>
          </ac:spMkLst>
        </pc:spChg>
      </pc:sldChg>
      <pc:sldChg chg="addSp delSp modSp mod">
        <pc:chgData name="동건 송" userId="27059a648dfd0d7e" providerId="LiveId" clId="{2EA12985-35F2-4CC7-AB3C-3CCA446E65DC}" dt="2023-11-13T17:49:11.270" v="1087"/>
        <pc:sldMkLst>
          <pc:docMk/>
          <pc:sldMk cId="3503602820" sldId="267"/>
        </pc:sldMkLst>
        <pc:spChg chg="mod">
          <ac:chgData name="동건 송" userId="27059a648dfd0d7e" providerId="LiveId" clId="{2EA12985-35F2-4CC7-AB3C-3CCA446E65DC}" dt="2023-11-13T17:47:31.369" v="1014"/>
          <ac:spMkLst>
            <pc:docMk/>
            <pc:sldMk cId="3503602820" sldId="267"/>
            <ac:spMk id="2" creationId="{F100A7A9-E7C5-6656-CB73-A6F91065068E}"/>
          </ac:spMkLst>
        </pc:spChg>
        <pc:spChg chg="add mod">
          <ac:chgData name="동건 송" userId="27059a648dfd0d7e" providerId="LiveId" clId="{2EA12985-35F2-4CC7-AB3C-3CCA446E65DC}" dt="2023-11-13T17:47:33.129" v="1018" actId="20577"/>
          <ac:spMkLst>
            <pc:docMk/>
            <pc:sldMk cId="3503602820" sldId="267"/>
            <ac:spMk id="5" creationId="{65DC25D5-1854-88F1-538E-C1377789E7E2}"/>
          </ac:spMkLst>
        </pc:spChg>
        <pc:spChg chg="add mod">
          <ac:chgData name="동건 송" userId="27059a648dfd0d7e" providerId="LiveId" clId="{2EA12985-35F2-4CC7-AB3C-3CCA446E65DC}" dt="2023-11-13T17:49:11.270" v="1087"/>
          <ac:spMkLst>
            <pc:docMk/>
            <pc:sldMk cId="3503602820" sldId="267"/>
            <ac:spMk id="6" creationId="{CE3F71E2-5087-DE8E-A049-2DEF478E45E5}"/>
          </ac:spMkLst>
        </pc:spChg>
        <pc:spChg chg="del mod">
          <ac:chgData name="동건 송" userId="27059a648dfd0d7e" providerId="LiveId" clId="{2EA12985-35F2-4CC7-AB3C-3CCA446E65DC}" dt="2023-11-13T17:49:11.091" v="1086" actId="478"/>
          <ac:spMkLst>
            <pc:docMk/>
            <pc:sldMk cId="3503602820" sldId="267"/>
            <ac:spMk id="10" creationId="{D20D42F8-7C96-4E1E-3249-58CA53E92173}"/>
          </ac:spMkLst>
        </pc:spChg>
        <pc:spChg chg="mod">
          <ac:chgData name="동건 송" userId="27059a648dfd0d7e" providerId="LiveId" clId="{2EA12985-35F2-4CC7-AB3C-3CCA446E65DC}" dt="2023-11-13T17:47:36.315" v="1019" actId="20577"/>
          <ac:spMkLst>
            <pc:docMk/>
            <pc:sldMk cId="3503602820" sldId="267"/>
            <ac:spMk id="14" creationId="{CCC06F13-4D92-EBD0-3021-5F66B9939266}"/>
          </ac:spMkLst>
        </pc:spChg>
      </pc:sldChg>
      <pc:sldChg chg="modSp mod">
        <pc:chgData name="동건 송" userId="27059a648dfd0d7e" providerId="LiveId" clId="{2EA12985-35F2-4CC7-AB3C-3CCA446E65DC}" dt="2023-11-13T18:28:48.267" v="3403" actId="12788"/>
        <pc:sldMkLst>
          <pc:docMk/>
          <pc:sldMk cId="1094189485" sldId="270"/>
        </pc:sldMkLst>
        <pc:spChg chg="mod">
          <ac:chgData name="동건 송" userId="27059a648dfd0d7e" providerId="LiveId" clId="{2EA12985-35F2-4CC7-AB3C-3CCA446E65DC}" dt="2023-11-13T18:28:48.267" v="3403" actId="12788"/>
          <ac:spMkLst>
            <pc:docMk/>
            <pc:sldMk cId="1094189485" sldId="270"/>
            <ac:spMk id="6" creationId="{88FA76C3-6AF6-7433-05EE-8878275EC5E6}"/>
          </ac:spMkLst>
        </pc:spChg>
      </pc:sldChg>
      <pc:sldChg chg="addSp delSp modSp mod">
        <pc:chgData name="동건 송" userId="27059a648dfd0d7e" providerId="LiveId" clId="{2EA12985-35F2-4CC7-AB3C-3CCA446E65DC}" dt="2023-11-13T18:02:42.685" v="1725" actId="20577"/>
        <pc:sldMkLst>
          <pc:docMk/>
          <pc:sldMk cId="4041733434" sldId="271"/>
        </pc:sldMkLst>
        <pc:spChg chg="mod">
          <ac:chgData name="동건 송" userId="27059a648dfd0d7e" providerId="LiveId" clId="{2EA12985-35F2-4CC7-AB3C-3CCA446E65DC}" dt="2023-11-13T18:02:42.685" v="1725" actId="20577"/>
          <ac:spMkLst>
            <pc:docMk/>
            <pc:sldMk cId="4041733434" sldId="271"/>
            <ac:spMk id="5" creationId="{E2BCAF49-19CE-AE40-6350-FF40B149D4CE}"/>
          </ac:spMkLst>
        </pc:spChg>
        <pc:spChg chg="mod">
          <ac:chgData name="동건 송" userId="27059a648dfd0d7e" providerId="LiveId" clId="{2EA12985-35F2-4CC7-AB3C-3CCA446E65DC}" dt="2023-11-13T17:50:45.596" v="1170" actId="14100"/>
          <ac:spMkLst>
            <pc:docMk/>
            <pc:sldMk cId="4041733434" sldId="271"/>
            <ac:spMk id="6" creationId="{56535362-9270-C35F-B2B7-BBED689BAD79}"/>
          </ac:spMkLst>
        </pc:spChg>
        <pc:spChg chg="mod">
          <ac:chgData name="동건 송" userId="27059a648dfd0d7e" providerId="LiveId" clId="{2EA12985-35F2-4CC7-AB3C-3CCA446E65DC}" dt="2023-11-13T17:51:39.095" v="1256" actId="14100"/>
          <ac:spMkLst>
            <pc:docMk/>
            <pc:sldMk cId="4041733434" sldId="271"/>
            <ac:spMk id="10" creationId="{D20D42F8-7C96-4E1E-3249-58CA53E92173}"/>
          </ac:spMkLst>
        </pc:spChg>
        <pc:picChg chg="add del mod">
          <ac:chgData name="동건 송" userId="27059a648dfd0d7e" providerId="LiveId" clId="{2EA12985-35F2-4CC7-AB3C-3CCA446E65DC}" dt="2023-11-13T17:43:40.074" v="748" actId="22"/>
          <ac:picMkLst>
            <pc:docMk/>
            <pc:sldMk cId="4041733434" sldId="271"/>
            <ac:picMk id="7" creationId="{2A180B45-B3C9-3A72-DDF7-8D71CB8BF0CC}"/>
          </ac:picMkLst>
        </pc:picChg>
        <pc:picChg chg="add del mod">
          <ac:chgData name="동건 송" userId="27059a648dfd0d7e" providerId="LiveId" clId="{2EA12985-35F2-4CC7-AB3C-3CCA446E65DC}" dt="2023-11-13T17:59:55.237" v="1641" actId="478"/>
          <ac:picMkLst>
            <pc:docMk/>
            <pc:sldMk cId="4041733434" sldId="271"/>
            <ac:picMk id="9" creationId="{2B060F19-67DF-C61D-6C39-4D2EFCF79113}"/>
          </ac:picMkLst>
        </pc:picChg>
        <pc:picChg chg="add del mod">
          <ac:chgData name="동건 송" userId="27059a648dfd0d7e" providerId="LiveId" clId="{2EA12985-35F2-4CC7-AB3C-3CCA446E65DC}" dt="2023-11-13T18:02:28.013" v="1707" actId="478"/>
          <ac:picMkLst>
            <pc:docMk/>
            <pc:sldMk cId="4041733434" sldId="271"/>
            <ac:picMk id="12" creationId="{0842E27E-D4FA-1E2A-8743-D9802A8C43D2}"/>
          </ac:picMkLst>
        </pc:picChg>
        <pc:picChg chg="add mod">
          <ac:chgData name="동건 송" userId="27059a648dfd0d7e" providerId="LiveId" clId="{2EA12985-35F2-4CC7-AB3C-3CCA446E65DC}" dt="2023-11-13T18:02:34.161" v="1710" actId="1076"/>
          <ac:picMkLst>
            <pc:docMk/>
            <pc:sldMk cId="4041733434" sldId="271"/>
            <ac:picMk id="14" creationId="{AAEEE776-CC85-DD90-2DE5-0F12F265BD88}"/>
          </ac:picMkLst>
        </pc:picChg>
        <pc:picChg chg="add del">
          <ac:chgData name="동건 송" userId="27059a648dfd0d7e" providerId="LiveId" clId="{2EA12985-35F2-4CC7-AB3C-3CCA446E65DC}" dt="2023-11-13T17:44:02.269" v="750" actId="478"/>
          <ac:picMkLst>
            <pc:docMk/>
            <pc:sldMk cId="4041733434" sldId="271"/>
            <ac:picMk id="1025" creationId="{C2BA3A36-5F31-34CA-3670-493506975ECA}"/>
          </ac:picMkLst>
        </pc:picChg>
      </pc:sldChg>
      <pc:sldChg chg="addSp delSp modSp mod">
        <pc:chgData name="동건 송" userId="27059a648dfd0d7e" providerId="LiveId" clId="{2EA12985-35F2-4CC7-AB3C-3CCA446E65DC}" dt="2023-11-13T18:32:40.060" v="3420" actId="1076"/>
        <pc:sldMkLst>
          <pc:docMk/>
          <pc:sldMk cId="3507149541" sldId="276"/>
        </pc:sldMkLst>
        <pc:spChg chg="mod">
          <ac:chgData name="동건 송" userId="27059a648dfd0d7e" providerId="LiveId" clId="{2EA12985-35F2-4CC7-AB3C-3CCA446E65DC}" dt="2023-11-13T18:28:02.725" v="3401"/>
          <ac:spMkLst>
            <pc:docMk/>
            <pc:sldMk cId="3507149541" sldId="276"/>
            <ac:spMk id="17" creationId="{888F7ECF-B8A9-7807-7F8F-D39C41814680}"/>
          </ac:spMkLst>
        </pc:spChg>
        <pc:picChg chg="add mod">
          <ac:chgData name="동건 송" userId="27059a648dfd0d7e" providerId="LiveId" clId="{2EA12985-35F2-4CC7-AB3C-3CCA446E65DC}" dt="2023-11-13T18:32:40.060" v="3420" actId="1076"/>
          <ac:picMkLst>
            <pc:docMk/>
            <pc:sldMk cId="3507149541" sldId="276"/>
            <ac:picMk id="5" creationId="{EF4C9520-060D-F365-5AA9-787D873FFC7C}"/>
          </ac:picMkLst>
        </pc:picChg>
        <pc:picChg chg="del">
          <ac:chgData name="동건 송" userId="27059a648dfd0d7e" providerId="LiveId" clId="{2EA12985-35F2-4CC7-AB3C-3CCA446E65DC}" dt="2023-11-13T18:32:32.476" v="3417" actId="478"/>
          <ac:picMkLst>
            <pc:docMk/>
            <pc:sldMk cId="3507149541" sldId="276"/>
            <ac:picMk id="4097" creationId="{620ECA3A-1205-2402-D3BD-924ABDFCACD2}"/>
          </ac:picMkLst>
        </pc:picChg>
      </pc:sldChg>
      <pc:sldChg chg="modSp mod ord">
        <pc:chgData name="동건 송" userId="27059a648dfd0d7e" providerId="LiveId" clId="{2EA12985-35F2-4CC7-AB3C-3CCA446E65DC}" dt="2023-11-13T18:29:04.095" v="3415"/>
        <pc:sldMkLst>
          <pc:docMk/>
          <pc:sldMk cId="2223363589" sldId="279"/>
        </pc:sldMkLst>
        <pc:spChg chg="mod">
          <ac:chgData name="동건 송" userId="27059a648dfd0d7e" providerId="LiveId" clId="{2EA12985-35F2-4CC7-AB3C-3CCA446E65DC}" dt="2023-11-13T18:28:59.660" v="3413" actId="12788"/>
          <ac:spMkLst>
            <pc:docMk/>
            <pc:sldMk cId="2223363589" sldId="279"/>
            <ac:spMk id="6" creationId="{88FA76C3-6AF6-7433-05EE-8878275EC5E6}"/>
          </ac:spMkLst>
        </pc:spChg>
      </pc:sldChg>
      <pc:sldChg chg="delSp modSp mod">
        <pc:chgData name="동건 송" userId="27059a648dfd0d7e" providerId="LiveId" clId="{2EA12985-35F2-4CC7-AB3C-3CCA446E65DC}" dt="2023-11-13T18:38:42.105" v="3650" actId="478"/>
        <pc:sldMkLst>
          <pc:docMk/>
          <pc:sldMk cId="3938659985" sldId="280"/>
        </pc:sldMkLst>
        <pc:spChg chg="mod">
          <ac:chgData name="동건 송" userId="27059a648dfd0d7e" providerId="LiveId" clId="{2EA12985-35F2-4CC7-AB3C-3CCA446E65DC}" dt="2023-11-13T18:37:50.774" v="3571" actId="20577"/>
          <ac:spMkLst>
            <pc:docMk/>
            <pc:sldMk cId="3938659985" sldId="280"/>
            <ac:spMk id="2" creationId="{F100A7A9-E7C5-6656-CB73-A6F91065068E}"/>
          </ac:spMkLst>
        </pc:spChg>
        <pc:spChg chg="mod">
          <ac:chgData name="동건 송" userId="27059a648dfd0d7e" providerId="LiveId" clId="{2EA12985-35F2-4CC7-AB3C-3CCA446E65DC}" dt="2023-11-13T18:38:00.932" v="3572" actId="20577"/>
          <ac:spMkLst>
            <pc:docMk/>
            <pc:sldMk cId="3938659985" sldId="280"/>
            <ac:spMk id="5" creationId="{A204BFFD-FB2F-3B1F-94A1-5F106E9CCD88}"/>
          </ac:spMkLst>
        </pc:spChg>
        <pc:spChg chg="mod">
          <ac:chgData name="동건 송" userId="27059a648dfd0d7e" providerId="LiveId" clId="{2EA12985-35F2-4CC7-AB3C-3CCA446E65DC}" dt="2023-11-13T18:38:37.836" v="3648" actId="20577"/>
          <ac:spMkLst>
            <pc:docMk/>
            <pc:sldMk cId="3938659985" sldId="280"/>
            <ac:spMk id="7" creationId="{F1956944-AB91-7054-AAAD-3CE72F30EEE0}"/>
          </ac:spMkLst>
        </pc:spChg>
        <pc:spChg chg="mod">
          <ac:chgData name="동건 송" userId="27059a648dfd0d7e" providerId="LiveId" clId="{2EA12985-35F2-4CC7-AB3C-3CCA446E65DC}" dt="2023-11-13T18:38:33.681" v="3636" actId="20577"/>
          <ac:spMkLst>
            <pc:docMk/>
            <pc:sldMk cId="3938659985" sldId="280"/>
            <ac:spMk id="15" creationId="{7282D027-98A5-B935-26C3-0C758B1E90DA}"/>
          </ac:spMkLst>
        </pc:spChg>
        <pc:spChg chg="del">
          <ac:chgData name="동건 송" userId="27059a648dfd0d7e" providerId="LiveId" clId="{2EA12985-35F2-4CC7-AB3C-3CCA446E65DC}" dt="2023-11-13T18:38:41.448" v="3649" actId="478"/>
          <ac:spMkLst>
            <pc:docMk/>
            <pc:sldMk cId="3938659985" sldId="280"/>
            <ac:spMk id="16" creationId="{F686BD34-5F96-B260-EB4B-A2E2320FA031}"/>
          </ac:spMkLst>
        </pc:spChg>
        <pc:spChg chg="del">
          <ac:chgData name="동건 송" userId="27059a648dfd0d7e" providerId="LiveId" clId="{2EA12985-35F2-4CC7-AB3C-3CCA446E65DC}" dt="2023-11-13T18:38:42.105" v="3650" actId="478"/>
          <ac:spMkLst>
            <pc:docMk/>
            <pc:sldMk cId="3938659985" sldId="280"/>
            <ac:spMk id="17" creationId="{268B16E0-8E94-51E1-5798-457722BC8577}"/>
          </ac:spMkLst>
        </pc:spChg>
        <pc:picChg chg="del">
          <ac:chgData name="동건 송" userId="27059a648dfd0d7e" providerId="LiveId" clId="{2EA12985-35F2-4CC7-AB3C-3CCA446E65DC}" dt="2023-11-13T18:38:03.433" v="3573" actId="478"/>
          <ac:picMkLst>
            <pc:docMk/>
            <pc:sldMk cId="3938659985" sldId="280"/>
            <ac:picMk id="1025" creationId="{7CE23DA5-E629-5DD4-C6B2-1B9868E862E2}"/>
          </ac:picMkLst>
        </pc:picChg>
        <pc:picChg chg="del">
          <ac:chgData name="동건 송" userId="27059a648dfd0d7e" providerId="LiveId" clId="{2EA12985-35F2-4CC7-AB3C-3CCA446E65DC}" dt="2023-11-13T18:38:03.822" v="3574" actId="478"/>
          <ac:picMkLst>
            <pc:docMk/>
            <pc:sldMk cId="3938659985" sldId="280"/>
            <ac:picMk id="1027" creationId="{B4250383-0190-0610-B6F5-3526201C1C02}"/>
          </ac:picMkLst>
        </pc:picChg>
      </pc:sldChg>
      <pc:sldChg chg="delSp modSp mod">
        <pc:chgData name="동건 송" userId="27059a648dfd0d7e" providerId="LiveId" clId="{2EA12985-35F2-4CC7-AB3C-3CCA446E65DC}" dt="2023-11-13T18:39:59.502" v="3722" actId="478"/>
        <pc:sldMkLst>
          <pc:docMk/>
          <pc:sldMk cId="4067680892" sldId="281"/>
        </pc:sldMkLst>
        <pc:spChg chg="mod">
          <ac:chgData name="동건 송" userId="27059a648dfd0d7e" providerId="LiveId" clId="{2EA12985-35F2-4CC7-AB3C-3CCA446E65DC}" dt="2023-11-13T18:39:09.124" v="3667" actId="20577"/>
          <ac:spMkLst>
            <pc:docMk/>
            <pc:sldMk cId="4067680892" sldId="281"/>
            <ac:spMk id="5" creationId="{A204BFFD-FB2F-3B1F-94A1-5F106E9CCD88}"/>
          </ac:spMkLst>
        </pc:spChg>
        <pc:spChg chg="mod">
          <ac:chgData name="동건 송" userId="27059a648dfd0d7e" providerId="LiveId" clId="{2EA12985-35F2-4CC7-AB3C-3CCA446E65DC}" dt="2023-11-13T18:39:55.073" v="3717"/>
          <ac:spMkLst>
            <pc:docMk/>
            <pc:sldMk cId="4067680892" sldId="281"/>
            <ac:spMk id="7" creationId="{F1956944-AB91-7054-AAAD-3CE72F30EEE0}"/>
          </ac:spMkLst>
        </pc:spChg>
        <pc:spChg chg="mod">
          <ac:chgData name="동건 송" userId="27059a648dfd0d7e" providerId="LiveId" clId="{2EA12985-35F2-4CC7-AB3C-3CCA446E65DC}" dt="2023-11-13T18:39:51.052" v="3707" actId="20577"/>
          <ac:spMkLst>
            <pc:docMk/>
            <pc:sldMk cId="4067680892" sldId="281"/>
            <ac:spMk id="15" creationId="{7282D027-98A5-B935-26C3-0C758B1E90DA}"/>
          </ac:spMkLst>
        </pc:spChg>
        <pc:spChg chg="del">
          <ac:chgData name="동건 송" userId="27059a648dfd0d7e" providerId="LiveId" clId="{2EA12985-35F2-4CC7-AB3C-3CCA446E65DC}" dt="2023-11-13T18:39:58.753" v="3721" actId="478"/>
          <ac:spMkLst>
            <pc:docMk/>
            <pc:sldMk cId="4067680892" sldId="281"/>
            <ac:spMk id="17" creationId="{8D2409E1-DA2D-2FF4-5E24-C63D56F1051A}"/>
          </ac:spMkLst>
        </pc:spChg>
        <pc:spChg chg="del mod">
          <ac:chgData name="동건 송" userId="27059a648dfd0d7e" providerId="LiveId" clId="{2EA12985-35F2-4CC7-AB3C-3CCA446E65DC}" dt="2023-11-13T18:39:59.502" v="3722" actId="478"/>
          <ac:spMkLst>
            <pc:docMk/>
            <pc:sldMk cId="4067680892" sldId="281"/>
            <ac:spMk id="18" creationId="{678167BD-B0EF-A985-F2E5-D4415927CF9D}"/>
          </ac:spMkLst>
        </pc:spChg>
        <pc:spChg chg="mod">
          <ac:chgData name="동건 송" userId="27059a648dfd0d7e" providerId="LiveId" clId="{2EA12985-35F2-4CC7-AB3C-3CCA446E65DC}" dt="2023-11-13T18:39:06.503" v="3666" actId="20577"/>
          <ac:spMkLst>
            <pc:docMk/>
            <pc:sldMk cId="4067680892" sldId="281"/>
            <ac:spMk id="20" creationId="{651229DE-6573-2FAF-383A-E9E2C2B6E042}"/>
          </ac:spMkLst>
        </pc:spChg>
        <pc:picChg chg="del">
          <ac:chgData name="동건 송" userId="27059a648dfd0d7e" providerId="LiveId" clId="{2EA12985-35F2-4CC7-AB3C-3CCA446E65DC}" dt="2023-11-13T18:39:56.760" v="3718" actId="478"/>
          <ac:picMkLst>
            <pc:docMk/>
            <pc:sldMk cId="4067680892" sldId="281"/>
            <ac:picMk id="2049" creationId="{3C30E8F3-5416-B174-AE08-5E34BE3183C4}"/>
          </ac:picMkLst>
        </pc:picChg>
        <pc:picChg chg="del">
          <ac:chgData name="동건 송" userId="27059a648dfd0d7e" providerId="LiveId" clId="{2EA12985-35F2-4CC7-AB3C-3CCA446E65DC}" dt="2023-11-13T18:39:57.043" v="3719" actId="478"/>
          <ac:picMkLst>
            <pc:docMk/>
            <pc:sldMk cId="4067680892" sldId="281"/>
            <ac:picMk id="2051" creationId="{DBB3FDF6-86A4-5386-CB9C-C7E9C05E1133}"/>
          </ac:picMkLst>
        </pc:picChg>
      </pc:sldChg>
      <pc:sldChg chg="del">
        <pc:chgData name="동건 송" userId="27059a648dfd0d7e" providerId="LiveId" clId="{2EA12985-35F2-4CC7-AB3C-3CCA446E65DC}" dt="2023-11-13T18:40:03.031" v="3723" actId="47"/>
        <pc:sldMkLst>
          <pc:docMk/>
          <pc:sldMk cId="2238822201" sldId="282"/>
        </pc:sldMkLst>
      </pc:sldChg>
      <pc:sldChg chg="del">
        <pc:chgData name="동건 송" userId="27059a648dfd0d7e" providerId="LiveId" clId="{2EA12985-35F2-4CC7-AB3C-3CCA446E65DC}" dt="2023-11-13T18:40:04.368" v="3724" actId="47"/>
        <pc:sldMkLst>
          <pc:docMk/>
          <pc:sldMk cId="117921475" sldId="283"/>
        </pc:sldMkLst>
      </pc:sldChg>
      <pc:sldChg chg="del">
        <pc:chgData name="동건 송" userId="27059a648dfd0d7e" providerId="LiveId" clId="{2EA12985-35F2-4CC7-AB3C-3CCA446E65DC}" dt="2023-11-13T18:29:05.442" v="3416" actId="47"/>
        <pc:sldMkLst>
          <pc:docMk/>
          <pc:sldMk cId="2359165511" sldId="284"/>
        </pc:sldMkLst>
      </pc:sldChg>
      <pc:sldChg chg="modSp mod">
        <pc:chgData name="동건 송" userId="27059a648dfd0d7e" providerId="LiveId" clId="{2EA12985-35F2-4CC7-AB3C-3CCA446E65DC}" dt="2023-11-13T18:41:43.570" v="3828" actId="20577"/>
        <pc:sldMkLst>
          <pc:docMk/>
          <pc:sldMk cId="4232487349" sldId="285"/>
        </pc:sldMkLst>
        <pc:spChg chg="mod">
          <ac:chgData name="동건 송" userId="27059a648dfd0d7e" providerId="LiveId" clId="{2EA12985-35F2-4CC7-AB3C-3CCA446E65DC}" dt="2023-11-13T18:41:43.570" v="3828" actId="20577"/>
          <ac:spMkLst>
            <pc:docMk/>
            <pc:sldMk cId="4232487349" sldId="285"/>
            <ac:spMk id="13" creationId="{B97CFC0F-E2F6-C32F-2211-CD11C9212F92}"/>
          </ac:spMkLst>
        </pc:spChg>
      </pc:sldChg>
      <pc:sldChg chg="modSp mod">
        <pc:chgData name="동건 송" userId="27059a648dfd0d7e" providerId="LiveId" clId="{2EA12985-35F2-4CC7-AB3C-3CCA446E65DC}" dt="2023-11-13T17:48:57.356" v="1084"/>
        <pc:sldMkLst>
          <pc:docMk/>
          <pc:sldMk cId="4080883681" sldId="287"/>
        </pc:sldMkLst>
        <pc:spChg chg="mod">
          <ac:chgData name="동건 송" userId="27059a648dfd0d7e" providerId="LiveId" clId="{2EA12985-35F2-4CC7-AB3C-3CCA446E65DC}" dt="2023-11-13T17:48:57.356" v="1084"/>
          <ac:spMkLst>
            <pc:docMk/>
            <pc:sldMk cId="4080883681" sldId="287"/>
            <ac:spMk id="10" creationId="{D20D42F8-7C96-4E1E-3249-58CA53E92173}"/>
          </ac:spMkLst>
        </pc:spChg>
      </pc:sldChg>
      <pc:sldChg chg="addSp delSp modSp mod">
        <pc:chgData name="동건 송" userId="27059a648dfd0d7e" providerId="LiveId" clId="{2EA12985-35F2-4CC7-AB3C-3CCA446E65DC}" dt="2023-11-13T18:25:34.775" v="3240" actId="1076"/>
        <pc:sldMkLst>
          <pc:docMk/>
          <pc:sldMk cId="261340137" sldId="288"/>
        </pc:sldMkLst>
        <pc:spChg chg="del">
          <ac:chgData name="동건 송" userId="27059a648dfd0d7e" providerId="LiveId" clId="{2EA12985-35F2-4CC7-AB3C-3CCA446E65DC}" dt="2023-11-13T17:49:38.435" v="1095" actId="478"/>
          <ac:spMkLst>
            <pc:docMk/>
            <pc:sldMk cId="261340137" sldId="288"/>
            <ac:spMk id="4" creationId="{67E7A470-657C-42AD-C45E-7FD6C784C970}"/>
          </ac:spMkLst>
        </pc:spChg>
        <pc:spChg chg="add del mod">
          <ac:chgData name="동건 송" userId="27059a648dfd0d7e" providerId="LiveId" clId="{2EA12985-35F2-4CC7-AB3C-3CCA446E65DC}" dt="2023-11-13T17:51:20.730" v="1236" actId="478"/>
          <ac:spMkLst>
            <pc:docMk/>
            <pc:sldMk cId="261340137" sldId="288"/>
            <ac:spMk id="5" creationId="{5D012D68-4FA6-8913-C258-B4196B26F498}"/>
          </ac:spMkLst>
        </pc:spChg>
        <pc:spChg chg="mod">
          <ac:chgData name="동건 송" userId="27059a648dfd0d7e" providerId="LiveId" clId="{2EA12985-35F2-4CC7-AB3C-3CCA446E65DC}" dt="2023-11-13T18:16:43.973" v="2749" actId="20577"/>
          <ac:spMkLst>
            <pc:docMk/>
            <pc:sldMk cId="261340137" sldId="288"/>
            <ac:spMk id="6" creationId="{56535362-9270-C35F-B2B7-BBED689BAD79}"/>
          </ac:spMkLst>
        </pc:spChg>
        <pc:spChg chg="add del mod">
          <ac:chgData name="동건 송" userId="27059a648dfd0d7e" providerId="LiveId" clId="{2EA12985-35F2-4CC7-AB3C-3CCA446E65DC}" dt="2023-11-13T17:51:48.658" v="1259" actId="478"/>
          <ac:spMkLst>
            <pc:docMk/>
            <pc:sldMk cId="261340137" sldId="288"/>
            <ac:spMk id="7" creationId="{612EB400-9037-0B6B-76DA-F57B385BA67E}"/>
          </ac:spMkLst>
        </pc:spChg>
        <pc:spChg chg="add mod">
          <ac:chgData name="동건 송" userId="27059a648dfd0d7e" providerId="LiveId" clId="{2EA12985-35F2-4CC7-AB3C-3CCA446E65DC}" dt="2023-11-13T17:51:48.882" v="1260"/>
          <ac:spMkLst>
            <pc:docMk/>
            <pc:sldMk cId="261340137" sldId="288"/>
            <ac:spMk id="8" creationId="{8F50B807-3C15-D20D-49F8-F154E3D7EE91}"/>
          </ac:spMkLst>
        </pc:spChg>
        <pc:spChg chg="add mod">
          <ac:chgData name="동건 송" userId="27059a648dfd0d7e" providerId="LiveId" clId="{2EA12985-35F2-4CC7-AB3C-3CCA446E65DC}" dt="2023-11-13T18:22:25.293" v="3000" actId="1076"/>
          <ac:spMkLst>
            <pc:docMk/>
            <pc:sldMk cId="261340137" sldId="288"/>
            <ac:spMk id="9" creationId="{097684AC-7277-D46F-B36A-E69F3E64AD1C}"/>
          </ac:spMkLst>
        </pc:spChg>
        <pc:spChg chg="add del mod">
          <ac:chgData name="동건 송" userId="27059a648dfd0d7e" providerId="LiveId" clId="{2EA12985-35F2-4CC7-AB3C-3CCA446E65DC}" dt="2023-11-13T18:24:43.790" v="3191" actId="21"/>
          <ac:spMkLst>
            <pc:docMk/>
            <pc:sldMk cId="261340137" sldId="288"/>
            <ac:spMk id="10" creationId="{C9F55BCE-D934-C10F-43B7-8E46E1FE7E0C}"/>
          </ac:spMkLst>
        </pc:spChg>
        <pc:spChg chg="add mod">
          <ac:chgData name="동건 송" userId="27059a648dfd0d7e" providerId="LiveId" clId="{2EA12985-35F2-4CC7-AB3C-3CCA446E65DC}" dt="2023-11-13T18:25:34.775" v="3240" actId="1076"/>
          <ac:spMkLst>
            <pc:docMk/>
            <pc:sldMk cId="261340137" sldId="288"/>
            <ac:spMk id="11" creationId="{E69FC8F3-86DB-571C-5AF1-571485FC34AB}"/>
          </ac:spMkLst>
        </pc:spChg>
        <pc:spChg chg="mod">
          <ac:chgData name="동건 송" userId="27059a648dfd0d7e" providerId="LiveId" clId="{2EA12985-35F2-4CC7-AB3C-3CCA446E65DC}" dt="2023-11-13T18:18:59.247" v="2924" actId="20577"/>
          <ac:spMkLst>
            <pc:docMk/>
            <pc:sldMk cId="261340137" sldId="288"/>
            <ac:spMk id="12" creationId="{65B12CE0-9E30-99B9-51E4-304BFB90C259}"/>
          </ac:spMkLst>
        </pc:spChg>
        <pc:spChg chg="mod">
          <ac:chgData name="동건 송" userId="27059a648dfd0d7e" providerId="LiveId" clId="{2EA12985-35F2-4CC7-AB3C-3CCA446E65DC}" dt="2023-11-13T18:23:00.962" v="3040"/>
          <ac:spMkLst>
            <pc:docMk/>
            <pc:sldMk cId="261340137" sldId="288"/>
            <ac:spMk id="17" creationId="{AA6432FC-75F0-D03C-FEDC-79D3622ADB78}"/>
          </ac:spMkLst>
        </pc:spChg>
        <pc:spChg chg="mod">
          <ac:chgData name="동건 송" userId="27059a648dfd0d7e" providerId="LiveId" clId="{2EA12985-35F2-4CC7-AB3C-3CCA446E65DC}" dt="2023-11-13T18:25:32.896" v="3239" actId="1076"/>
          <ac:spMkLst>
            <pc:docMk/>
            <pc:sldMk cId="261340137" sldId="288"/>
            <ac:spMk id="19" creationId="{241AF893-02C2-56E2-A78C-2B47B95B5DA0}"/>
          </ac:spMkLst>
        </pc:spChg>
        <pc:spChg chg="del mod">
          <ac:chgData name="동건 송" userId="27059a648dfd0d7e" providerId="LiveId" clId="{2EA12985-35F2-4CC7-AB3C-3CCA446E65DC}" dt="2023-11-13T18:25:20.240" v="3219" actId="478"/>
          <ac:spMkLst>
            <pc:docMk/>
            <pc:sldMk cId="261340137" sldId="288"/>
            <ac:spMk id="21" creationId="{B858C654-F918-514A-0F2D-B40D6A1B8DFE}"/>
          </ac:spMkLst>
        </pc:spChg>
        <pc:spChg chg="mod">
          <ac:chgData name="동건 송" userId="27059a648dfd0d7e" providerId="LiveId" clId="{2EA12985-35F2-4CC7-AB3C-3CCA446E65DC}" dt="2023-11-13T18:24:37.791" v="3189" actId="20577"/>
          <ac:spMkLst>
            <pc:docMk/>
            <pc:sldMk cId="261340137" sldId="288"/>
            <ac:spMk id="24" creationId="{89ED3EE9-27C9-F23B-198F-40DA76665634}"/>
          </ac:spMkLst>
        </pc:spChg>
        <pc:graphicFrameChg chg="del">
          <ac:chgData name="동건 송" userId="27059a648dfd0d7e" providerId="LiveId" clId="{2EA12985-35F2-4CC7-AB3C-3CCA446E65DC}" dt="2023-11-13T18:23:13.655" v="3043" actId="478"/>
          <ac:graphicFrameMkLst>
            <pc:docMk/>
            <pc:sldMk cId="261340137" sldId="288"/>
            <ac:graphicFrameMk id="13" creationId="{0A4E5B1D-276A-F0A0-9E43-57019CB53925}"/>
          </ac:graphicFrameMkLst>
        </pc:graphicFrameChg>
        <pc:picChg chg="del">
          <ac:chgData name="동건 송" userId="27059a648dfd0d7e" providerId="LiveId" clId="{2EA12985-35F2-4CC7-AB3C-3CCA446E65DC}" dt="2023-11-13T18:20:19.352" v="2925" actId="478"/>
          <ac:picMkLst>
            <pc:docMk/>
            <pc:sldMk cId="261340137" sldId="288"/>
            <ac:picMk id="16" creationId="{9BBD2CBA-3529-41EF-1233-99F27E5A083B}"/>
          </ac:picMkLst>
        </pc:picChg>
        <pc:picChg chg="del">
          <ac:chgData name="동건 송" userId="27059a648dfd0d7e" providerId="LiveId" clId="{2EA12985-35F2-4CC7-AB3C-3CCA446E65DC}" dt="2023-11-13T18:25:16.841" v="3217" actId="478"/>
          <ac:picMkLst>
            <pc:docMk/>
            <pc:sldMk cId="261340137" sldId="288"/>
            <ac:picMk id="18" creationId="{1F67671A-B92C-1758-3CDF-E19C03E89124}"/>
          </ac:picMkLst>
        </pc:picChg>
        <pc:picChg chg="del">
          <ac:chgData name="동건 송" userId="27059a648dfd0d7e" providerId="LiveId" clId="{2EA12985-35F2-4CC7-AB3C-3CCA446E65DC}" dt="2023-11-13T18:25:16.066" v="3216" actId="478"/>
          <ac:picMkLst>
            <pc:docMk/>
            <pc:sldMk cId="261340137" sldId="288"/>
            <ac:picMk id="20" creationId="{6DE60286-A17C-3B9A-A0A1-C3B011CFEE99}"/>
          </ac:picMkLst>
        </pc:picChg>
      </pc:sldChg>
      <pc:sldChg chg="addSp delSp modSp mod">
        <pc:chgData name="동건 송" userId="27059a648dfd0d7e" providerId="LiveId" clId="{2EA12985-35F2-4CC7-AB3C-3CCA446E65DC}" dt="2023-11-13T18:16:15.706" v="2736" actId="1076"/>
        <pc:sldMkLst>
          <pc:docMk/>
          <pc:sldMk cId="1697013317" sldId="289"/>
        </pc:sldMkLst>
        <pc:spChg chg="add del mod">
          <ac:chgData name="동건 송" userId="27059a648dfd0d7e" providerId="LiveId" clId="{2EA12985-35F2-4CC7-AB3C-3CCA446E65DC}" dt="2023-11-13T17:51:17.693" v="1234" actId="478"/>
          <ac:spMkLst>
            <pc:docMk/>
            <pc:sldMk cId="1697013317" sldId="289"/>
            <ac:spMk id="5" creationId="{15F35B05-71F4-113E-91EF-7E3BA0C676FC}"/>
          </ac:spMkLst>
        </pc:spChg>
        <pc:spChg chg="add del mod">
          <ac:chgData name="동건 송" userId="27059a648dfd0d7e" providerId="LiveId" clId="{2EA12985-35F2-4CC7-AB3C-3CCA446E65DC}" dt="2023-11-13T17:51:16.825" v="1233"/>
          <ac:spMkLst>
            <pc:docMk/>
            <pc:sldMk cId="1697013317" sldId="289"/>
            <ac:spMk id="6" creationId="{0DED3D9A-39C6-4242-E8C1-C23A095AAE4E}"/>
          </ac:spMkLst>
        </pc:spChg>
        <pc:spChg chg="mod">
          <ac:chgData name="동건 송" userId="27059a648dfd0d7e" providerId="LiveId" clId="{2EA12985-35F2-4CC7-AB3C-3CCA446E65DC}" dt="2023-11-13T18:16:05.335" v="2734" actId="1076"/>
          <ac:spMkLst>
            <pc:docMk/>
            <pc:sldMk cId="1697013317" sldId="289"/>
            <ac:spMk id="8" creationId="{B61C08AE-0199-3159-A59A-6296EE80BC21}"/>
          </ac:spMkLst>
        </pc:spChg>
        <pc:spChg chg="del mod">
          <ac:chgData name="동건 송" userId="27059a648dfd0d7e" providerId="LiveId" clId="{2EA12985-35F2-4CC7-AB3C-3CCA446E65DC}" dt="2023-11-13T17:49:29.446" v="1093" actId="478"/>
          <ac:spMkLst>
            <pc:docMk/>
            <pc:sldMk cId="1697013317" sldId="289"/>
            <ac:spMk id="10" creationId="{D20D42F8-7C96-4E1E-3249-58CA53E92173}"/>
          </ac:spMkLst>
        </pc:spChg>
        <pc:spChg chg="mod">
          <ac:chgData name="동건 송" userId="27059a648dfd0d7e" providerId="LiveId" clId="{2EA12985-35F2-4CC7-AB3C-3CCA446E65DC}" dt="2023-11-13T18:15:52.191" v="2729" actId="1076"/>
          <ac:spMkLst>
            <pc:docMk/>
            <pc:sldMk cId="1697013317" sldId="289"/>
            <ac:spMk id="11" creationId="{2AE2BBDF-5A40-34E3-DE99-24055CE06FC1}"/>
          </ac:spMkLst>
        </pc:spChg>
        <pc:spChg chg="add del mod">
          <ac:chgData name="동건 송" userId="27059a648dfd0d7e" providerId="LiveId" clId="{2EA12985-35F2-4CC7-AB3C-3CCA446E65DC}" dt="2023-11-13T17:51:45.614" v="1257" actId="478"/>
          <ac:spMkLst>
            <pc:docMk/>
            <pc:sldMk cId="1697013317" sldId="289"/>
            <ac:spMk id="12" creationId="{F2144C7F-205E-E780-3AD3-22EAAC3C060F}"/>
          </ac:spMkLst>
        </pc:spChg>
        <pc:spChg chg="add mod">
          <ac:chgData name="동건 송" userId="27059a648dfd0d7e" providerId="LiveId" clId="{2EA12985-35F2-4CC7-AB3C-3CCA446E65DC}" dt="2023-11-13T17:51:45.819" v="1258"/>
          <ac:spMkLst>
            <pc:docMk/>
            <pc:sldMk cId="1697013317" sldId="289"/>
            <ac:spMk id="13" creationId="{ECE69220-2890-0C8E-2A43-F3E09C308FD0}"/>
          </ac:spMkLst>
        </pc:spChg>
        <pc:spChg chg="add mod">
          <ac:chgData name="동건 송" userId="27059a648dfd0d7e" providerId="LiveId" clId="{2EA12985-35F2-4CC7-AB3C-3CCA446E65DC}" dt="2023-11-13T18:15:58.682" v="2733" actId="1076"/>
          <ac:spMkLst>
            <pc:docMk/>
            <pc:sldMk cId="1697013317" sldId="289"/>
            <ac:spMk id="21" creationId="{96E20826-759D-1533-6207-D9DE0A636757}"/>
          </ac:spMkLst>
        </pc:spChg>
        <pc:spChg chg="add mod">
          <ac:chgData name="동건 송" userId="27059a648dfd0d7e" providerId="LiveId" clId="{2EA12985-35F2-4CC7-AB3C-3CCA446E65DC}" dt="2023-11-13T18:15:47.122" v="2727" actId="1076"/>
          <ac:spMkLst>
            <pc:docMk/>
            <pc:sldMk cId="1697013317" sldId="289"/>
            <ac:spMk id="22" creationId="{70CCCF66-7998-0638-E1A2-B98067780EC3}"/>
          </ac:spMkLst>
        </pc:spChg>
        <pc:graphicFrameChg chg="mod modGraphic">
          <ac:chgData name="동건 송" userId="27059a648dfd0d7e" providerId="LiveId" clId="{2EA12985-35F2-4CC7-AB3C-3CCA446E65DC}" dt="2023-11-13T18:16:15.706" v="2736" actId="1076"/>
          <ac:graphicFrameMkLst>
            <pc:docMk/>
            <pc:sldMk cId="1697013317" sldId="289"/>
            <ac:graphicFrameMk id="4" creationId="{6DFCD3E7-A04E-4814-1316-F5A0E53364FF}"/>
          </ac:graphicFrameMkLst>
        </pc:graphicFrameChg>
        <pc:graphicFrameChg chg="add del mod modGraphic">
          <ac:chgData name="동건 송" userId="27059a648dfd0d7e" providerId="LiveId" clId="{2EA12985-35F2-4CC7-AB3C-3CCA446E65DC}" dt="2023-11-13T18:06:20.491" v="1912" actId="478"/>
          <ac:graphicFrameMkLst>
            <pc:docMk/>
            <pc:sldMk cId="1697013317" sldId="289"/>
            <ac:graphicFrameMk id="14" creationId="{402DC59C-BB92-8DD6-323E-0C287C8581EE}"/>
          </ac:graphicFrameMkLst>
        </pc:graphicFrameChg>
        <pc:picChg chg="del">
          <ac:chgData name="동건 송" userId="27059a648dfd0d7e" providerId="LiveId" clId="{2EA12985-35F2-4CC7-AB3C-3CCA446E65DC}" dt="2023-11-13T18:09:08.267" v="2061" actId="478"/>
          <ac:picMkLst>
            <pc:docMk/>
            <pc:sldMk cId="1697013317" sldId="289"/>
            <ac:picMk id="9" creationId="{B7683C76-CF0F-FC08-DB20-975BBAD27469}"/>
          </ac:picMkLst>
        </pc:picChg>
        <pc:picChg chg="add mod">
          <ac:chgData name="동건 송" userId="27059a648dfd0d7e" providerId="LiveId" clId="{2EA12985-35F2-4CC7-AB3C-3CCA446E65DC}" dt="2023-11-13T18:15:54.225" v="2730" actId="1076"/>
          <ac:picMkLst>
            <pc:docMk/>
            <pc:sldMk cId="1697013317" sldId="289"/>
            <ac:picMk id="15" creationId="{BAB55323-3E89-24C7-D943-1EDFDED381F7}"/>
          </ac:picMkLst>
        </pc:picChg>
        <pc:picChg chg="add mod">
          <ac:chgData name="동건 송" userId="27059a648dfd0d7e" providerId="LiveId" clId="{2EA12985-35F2-4CC7-AB3C-3CCA446E65DC}" dt="2023-11-13T18:15:56.937" v="2732" actId="1076"/>
          <ac:picMkLst>
            <pc:docMk/>
            <pc:sldMk cId="1697013317" sldId="289"/>
            <ac:picMk id="16" creationId="{D9A00B8F-4E52-4996-7F31-6786557AF18F}"/>
          </ac:picMkLst>
        </pc:picChg>
        <pc:picChg chg="add mod">
          <ac:chgData name="동건 송" userId="27059a648dfd0d7e" providerId="LiveId" clId="{2EA12985-35F2-4CC7-AB3C-3CCA446E65DC}" dt="2023-11-13T18:13:33.810" v="2417" actId="1076"/>
          <ac:picMkLst>
            <pc:docMk/>
            <pc:sldMk cId="1697013317" sldId="289"/>
            <ac:picMk id="18" creationId="{E095CE0D-CEDF-EFEF-53D6-1DC23FB047C4}"/>
          </ac:picMkLst>
        </pc:picChg>
        <pc:picChg chg="add mod">
          <ac:chgData name="동건 송" userId="27059a648dfd0d7e" providerId="LiveId" clId="{2EA12985-35F2-4CC7-AB3C-3CCA446E65DC}" dt="2023-11-13T18:13:52.123" v="2421" actId="1076"/>
          <ac:picMkLst>
            <pc:docMk/>
            <pc:sldMk cId="1697013317" sldId="289"/>
            <ac:picMk id="20" creationId="{6ECB82ED-65BF-EB47-97C7-269B2CAA3026}"/>
          </ac:picMkLst>
        </pc:picChg>
      </pc:sldChg>
      <pc:sldChg chg="addSp delSp modSp mod">
        <pc:chgData name="동건 송" userId="27059a648dfd0d7e" providerId="LiveId" clId="{2EA12985-35F2-4CC7-AB3C-3CCA446E65DC}" dt="2023-11-13T18:37:40.694" v="3570" actId="14100"/>
        <pc:sldMkLst>
          <pc:docMk/>
          <pc:sldMk cId="969356487" sldId="290"/>
        </pc:sldMkLst>
        <pc:spChg chg="add mod">
          <ac:chgData name="동건 송" userId="27059a648dfd0d7e" providerId="LiveId" clId="{2EA12985-35F2-4CC7-AB3C-3CCA446E65DC}" dt="2023-11-13T18:37:40.694" v="3570" actId="14100"/>
          <ac:spMkLst>
            <pc:docMk/>
            <pc:sldMk cId="969356487" sldId="290"/>
            <ac:spMk id="5" creationId="{FEE3E359-3F44-9305-7456-F1DEC8FF47A4}"/>
          </ac:spMkLst>
        </pc:spChg>
        <pc:graphicFrameChg chg="mod modGraphic">
          <ac:chgData name="동건 송" userId="27059a648dfd0d7e" providerId="LiveId" clId="{2EA12985-35F2-4CC7-AB3C-3CCA446E65DC}" dt="2023-11-13T18:36:15.618" v="3545" actId="20577"/>
          <ac:graphicFrameMkLst>
            <pc:docMk/>
            <pc:sldMk cId="969356487" sldId="290"/>
            <ac:graphicFrameMk id="14" creationId="{4C1CE7CF-F8B1-900E-75A0-190A2BEE46AF}"/>
          </ac:graphicFrameMkLst>
        </pc:graphicFrameChg>
        <pc:graphicFrameChg chg="del modGraphic">
          <ac:chgData name="동건 송" userId="27059a648dfd0d7e" providerId="LiveId" clId="{2EA12985-35F2-4CC7-AB3C-3CCA446E65DC}" dt="2023-11-13T18:37:32.097" v="3567" actId="478"/>
          <ac:graphicFrameMkLst>
            <pc:docMk/>
            <pc:sldMk cId="969356487" sldId="290"/>
            <ac:graphicFrameMk id="22" creationId="{45EED1B3-24AD-168B-2E5D-1067F3DF3B7A}"/>
          </ac:graphicFrameMkLst>
        </pc:graphicFrameChg>
        <pc:graphicFrameChg chg="modGraphic">
          <ac:chgData name="동건 송" userId="27059a648dfd0d7e" providerId="LiveId" clId="{2EA12985-35F2-4CC7-AB3C-3CCA446E65DC}" dt="2023-11-13T18:36:45.675" v="3565" actId="20577"/>
          <ac:graphicFrameMkLst>
            <pc:docMk/>
            <pc:sldMk cId="969356487" sldId="290"/>
            <ac:graphicFrameMk id="24" creationId="{28041B1C-9E86-DA2E-FAB3-E4050D8595BC}"/>
          </ac:graphicFrameMkLst>
        </pc:graphicFrameChg>
      </pc:sldChg>
      <pc:sldChg chg="addSp delSp modSp mod">
        <pc:chgData name="동건 송" userId="27059a648dfd0d7e" providerId="LiveId" clId="{2EA12985-35F2-4CC7-AB3C-3CCA446E65DC}" dt="2023-11-13T18:41:36.226" v="3825" actId="14100"/>
        <pc:sldMkLst>
          <pc:docMk/>
          <pc:sldMk cId="129057193" sldId="291"/>
        </pc:sldMkLst>
        <pc:spChg chg="add mod">
          <ac:chgData name="동건 송" userId="27059a648dfd0d7e" providerId="LiveId" clId="{2EA12985-35F2-4CC7-AB3C-3CCA446E65DC}" dt="2023-11-13T18:40:17.137" v="3727" actId="1076"/>
          <ac:spMkLst>
            <pc:docMk/>
            <pc:sldMk cId="129057193" sldId="291"/>
            <ac:spMk id="5" creationId="{B24535FE-BE7E-F2FB-0F8E-78FB6242FE72}"/>
          </ac:spMkLst>
        </pc:spChg>
        <pc:spChg chg="add mod">
          <ac:chgData name="동건 송" userId="27059a648dfd0d7e" providerId="LiveId" clId="{2EA12985-35F2-4CC7-AB3C-3CCA446E65DC}" dt="2023-11-13T18:41:36.226" v="3825" actId="14100"/>
          <ac:spMkLst>
            <pc:docMk/>
            <pc:sldMk cId="129057193" sldId="291"/>
            <ac:spMk id="7" creationId="{BD4CE15C-7B1D-853F-B0A1-A73B15960993}"/>
          </ac:spMkLst>
        </pc:spChg>
        <pc:spChg chg="mod">
          <ac:chgData name="동건 송" userId="27059a648dfd0d7e" providerId="LiveId" clId="{2EA12985-35F2-4CC7-AB3C-3CCA446E65DC}" dt="2023-11-13T18:40:54.319" v="3732" actId="20577"/>
          <ac:spMkLst>
            <pc:docMk/>
            <pc:sldMk cId="129057193" sldId="291"/>
            <ac:spMk id="9" creationId="{8E457D4E-BD65-4B45-5F09-E89D87B58991}"/>
          </ac:spMkLst>
        </pc:spChg>
        <pc:spChg chg="mod">
          <ac:chgData name="동건 송" userId="27059a648dfd0d7e" providerId="LiveId" clId="{2EA12985-35F2-4CC7-AB3C-3CCA446E65DC}" dt="2023-11-13T18:41:25.218" v="3821"/>
          <ac:spMkLst>
            <pc:docMk/>
            <pc:sldMk cId="129057193" sldId="291"/>
            <ac:spMk id="12" creationId="{36057455-EE94-E1CF-3999-E12956401370}"/>
          </ac:spMkLst>
        </pc:spChg>
        <pc:graphicFrameChg chg="del">
          <ac:chgData name="동건 송" userId="27059a648dfd0d7e" providerId="LiveId" clId="{2EA12985-35F2-4CC7-AB3C-3CCA446E65DC}" dt="2023-11-13T18:40:09.890" v="3725" actId="478"/>
          <ac:graphicFrameMkLst>
            <pc:docMk/>
            <pc:sldMk cId="129057193" sldId="291"/>
            <ac:graphicFrameMk id="4" creationId="{B7DE3A28-8199-7D7A-9A38-E794DA032A9A}"/>
          </ac:graphicFrameMkLst>
        </pc:graphicFrameChg>
        <pc:picChg chg="del">
          <ac:chgData name="동건 송" userId="27059a648dfd0d7e" providerId="LiveId" clId="{2EA12985-35F2-4CC7-AB3C-3CCA446E65DC}" dt="2023-11-13T18:41:30.686" v="3822" actId="478"/>
          <ac:picMkLst>
            <pc:docMk/>
            <pc:sldMk cId="129057193" sldId="291"/>
            <ac:picMk id="11" creationId="{0886BBF6-4C46-BC5D-400A-11D263C3C0A1}"/>
          </ac:picMkLst>
        </pc:picChg>
      </pc:sldChg>
      <pc:sldChg chg="addSp delSp modSp add mod">
        <pc:chgData name="동건 송" userId="27059a648dfd0d7e" providerId="LiveId" clId="{2EA12985-35F2-4CC7-AB3C-3CCA446E65DC}" dt="2023-11-13T17:49:14.225" v="1089"/>
        <pc:sldMkLst>
          <pc:docMk/>
          <pc:sldMk cId="956325559" sldId="293"/>
        </pc:sldMkLst>
        <pc:spChg chg="mod">
          <ac:chgData name="동건 송" userId="27059a648dfd0d7e" providerId="LiveId" clId="{2EA12985-35F2-4CC7-AB3C-3CCA446E65DC}" dt="2023-11-13T17:47:26.732" v="998"/>
          <ac:spMkLst>
            <pc:docMk/>
            <pc:sldMk cId="956325559" sldId="293"/>
            <ac:spMk id="2" creationId="{F100A7A9-E7C5-6656-CB73-A6F91065068E}"/>
          </ac:spMkLst>
        </pc:spChg>
        <pc:spChg chg="add mod">
          <ac:chgData name="동건 송" userId="27059a648dfd0d7e" providerId="LiveId" clId="{2EA12985-35F2-4CC7-AB3C-3CCA446E65DC}" dt="2023-11-13T17:47:17.443" v="982" actId="20577"/>
          <ac:spMkLst>
            <pc:docMk/>
            <pc:sldMk cId="956325559" sldId="293"/>
            <ac:spMk id="7" creationId="{CAB3C009-DBB7-E4DA-4E52-84C57019461A}"/>
          </ac:spMkLst>
        </pc:spChg>
        <pc:spChg chg="add mod">
          <ac:chgData name="동건 송" userId="27059a648dfd0d7e" providerId="LiveId" clId="{2EA12985-35F2-4CC7-AB3C-3CCA446E65DC}" dt="2023-11-13T17:49:14.225" v="1089"/>
          <ac:spMkLst>
            <pc:docMk/>
            <pc:sldMk cId="956325559" sldId="293"/>
            <ac:spMk id="8" creationId="{B95E1D4F-797C-3990-1109-CCEF7F7B0F35}"/>
          </ac:spMkLst>
        </pc:spChg>
        <pc:spChg chg="del mod">
          <ac:chgData name="동건 송" userId="27059a648dfd0d7e" providerId="LiveId" clId="{2EA12985-35F2-4CC7-AB3C-3CCA446E65DC}" dt="2023-11-13T17:49:14.053" v="1088" actId="478"/>
          <ac:spMkLst>
            <pc:docMk/>
            <pc:sldMk cId="956325559" sldId="293"/>
            <ac:spMk id="10" creationId="{D20D42F8-7C96-4E1E-3249-58CA53E92173}"/>
          </ac:spMkLst>
        </pc:spChg>
        <pc:spChg chg="mod">
          <ac:chgData name="동건 송" userId="27059a648dfd0d7e" providerId="LiveId" clId="{2EA12985-35F2-4CC7-AB3C-3CCA446E65DC}" dt="2023-11-13T17:11:13.479" v="739" actId="1076"/>
          <ac:spMkLst>
            <pc:docMk/>
            <pc:sldMk cId="956325559" sldId="293"/>
            <ac:spMk id="11" creationId="{652CBE53-FA0C-C9D7-0D0E-3598BBA49D0D}"/>
          </ac:spMkLst>
        </pc:spChg>
        <pc:spChg chg="mod">
          <ac:chgData name="동건 송" userId="27059a648dfd0d7e" providerId="LiveId" clId="{2EA12985-35F2-4CC7-AB3C-3CCA446E65DC}" dt="2023-11-13T17:11:13.479" v="739" actId="1076"/>
          <ac:spMkLst>
            <pc:docMk/>
            <pc:sldMk cId="956325559" sldId="293"/>
            <ac:spMk id="13" creationId="{2CE5035B-F96E-3219-1915-85A69F22F261}"/>
          </ac:spMkLst>
        </pc:spChg>
        <pc:spChg chg="mod">
          <ac:chgData name="동건 송" userId="27059a648dfd0d7e" providerId="LiveId" clId="{2EA12985-35F2-4CC7-AB3C-3CCA446E65DC}" dt="2023-11-13T17:47:07.852" v="973" actId="14100"/>
          <ac:spMkLst>
            <pc:docMk/>
            <pc:sldMk cId="956325559" sldId="293"/>
            <ac:spMk id="14" creationId="{CCC06F13-4D92-EBD0-3021-5F66B9939266}"/>
          </ac:spMkLst>
        </pc:spChg>
        <pc:picChg chg="del">
          <ac:chgData name="동건 송" userId="27059a648dfd0d7e" providerId="LiveId" clId="{2EA12985-35F2-4CC7-AB3C-3CCA446E65DC}" dt="2023-11-13T17:10:14.611" v="711" actId="478"/>
          <ac:picMkLst>
            <pc:docMk/>
            <pc:sldMk cId="956325559" sldId="293"/>
            <ac:picMk id="4" creationId="{1A71466D-17F6-2107-0C78-4BE370FF6198}"/>
          </ac:picMkLst>
        </pc:picChg>
        <pc:picChg chg="add mod">
          <ac:chgData name="동건 송" userId="27059a648dfd0d7e" providerId="LiveId" clId="{2EA12985-35F2-4CC7-AB3C-3CCA446E65DC}" dt="2023-11-13T17:11:13.479" v="739" actId="1076"/>
          <ac:picMkLst>
            <pc:docMk/>
            <pc:sldMk cId="956325559" sldId="293"/>
            <ac:picMk id="6" creationId="{A47ED8F2-5179-2140-3CB9-36D8948B6F01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3E2C02-233D-4C03-A990-CFC1C344CA73}" type="datetimeFigureOut">
              <a:rPr lang="ko-KR" altLang="en-US" smtClean="0"/>
              <a:t>2023-11-14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98726A-C40B-463B-8A26-B1538CC78A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57382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98726A-C40B-463B-8A26-B1538CC78ACD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33822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49F869-B91E-6406-69FD-64F04D8E80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F0F83D8-D80F-4406-D48C-180639E403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6850E49-E9FF-91B4-0AD8-27D4FA1FD6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E63DD1-72D7-2912-9478-7502F26FD3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567546" y="6356350"/>
            <a:ext cx="2743200" cy="365125"/>
          </a:xfrm>
        </p:spPr>
        <p:txBody>
          <a:bodyPr/>
          <a:lstStyle/>
          <a:p>
            <a:fld id="{493FC36A-3FF8-49D0-8D16-207DC0151C6F}" type="slidenum">
              <a:rPr lang="ko-KR" altLang="en-US" smtClean="0"/>
              <a:t>‹#›</a:t>
            </a:fld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B028FDF6-2660-48EC-807A-26EFEAAD92B3}"/>
              </a:ext>
            </a:extLst>
          </p:cNvPr>
          <p:cNvGrpSpPr/>
          <p:nvPr userDrawn="1"/>
        </p:nvGrpSpPr>
        <p:grpSpPr>
          <a:xfrm>
            <a:off x="10122639" y="6356350"/>
            <a:ext cx="1866163" cy="453970"/>
            <a:chOff x="516820" y="6356350"/>
            <a:chExt cx="1866163" cy="453970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5D225A01-A9A4-F4FF-503C-4210F51494C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6820" y="6365586"/>
              <a:ext cx="358324" cy="432263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47CCEE8-12FB-BFC5-16DD-38D74DFA9C21}"/>
                </a:ext>
              </a:extLst>
            </p:cNvPr>
            <p:cNvSpPr txBox="1"/>
            <p:nvPr userDrawn="1"/>
          </p:nvSpPr>
          <p:spPr>
            <a:xfrm>
              <a:off x="838201" y="6356350"/>
              <a:ext cx="1544782" cy="453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800" b="1">
                  <a:solidFill>
                    <a:srgbClr val="0E4194"/>
                  </a:solidFill>
                </a:rPr>
                <a:t>충북대학교</a:t>
              </a:r>
              <a:endParaRPr lang="en-US" altLang="ko-KR" sz="1800" b="1">
                <a:solidFill>
                  <a:srgbClr val="0E4194"/>
                </a:solidFill>
              </a:endParaRPr>
            </a:p>
            <a:p>
              <a:r>
                <a:rPr lang="en-US" altLang="ko-KR" sz="550">
                  <a:solidFill>
                    <a:srgbClr val="0E4194"/>
                  </a:solidFill>
                </a:rPr>
                <a:t>CHUNGBUK NATIONAL UNIVERSITY</a:t>
              </a:r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3901459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C83E4E-FF08-ABBE-DC95-CECD73225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D239FD3-F8A6-6646-7B6E-0B0C8535CC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B3C2ED9-5C69-9DFA-7921-29493AC418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66C6CE6-B4B5-4395-6586-301CFA61BD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C5D7C30-17F5-DC3D-81BC-B8FC14F569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FC36A-3FF8-49D0-8D16-207DC0151C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50020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ED505E2-19BB-9053-FE29-219A781502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B0DB8E3-DA5E-21D3-FEB7-126228B934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836BBF8-D59E-A9BF-D85A-473150467E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8827B33-729B-FF0E-0112-EA9E3EF64B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6E638C5-667E-9E44-2B5C-7BE14EDA1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FC36A-3FF8-49D0-8D16-207DC0151C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03615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AD5A816-5BBF-1AEC-E520-605673A4FDD4}"/>
              </a:ext>
            </a:extLst>
          </p:cNvPr>
          <p:cNvCxnSpPr/>
          <p:nvPr userDrawn="1"/>
        </p:nvCxnSpPr>
        <p:spPr>
          <a:xfrm>
            <a:off x="120689" y="781346"/>
            <a:ext cx="12079857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" name="제목 1">
            <a:extLst>
              <a:ext uri="{FF2B5EF4-FFF2-40B4-BE49-F238E27FC236}">
                <a16:creationId xmlns:a16="http://schemas.microsoft.com/office/drawing/2014/main" id="{1A446367-5FAE-49CF-0021-5FCDDCF5B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25842C6-39BA-1A59-56C4-D730A21731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9B0F1FA-4DC3-1DED-1AE8-46B483E7B4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8E493D6-DD69-618E-1A2F-94E663D9AA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0F91A47-11D2-6AF3-C117-6C91FBFAE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669145" y="6356350"/>
            <a:ext cx="2743200" cy="365125"/>
          </a:xfrm>
        </p:spPr>
        <p:txBody>
          <a:bodyPr/>
          <a:lstStyle/>
          <a:p>
            <a:fld id="{493FC36A-3FF8-49D0-8D16-207DC0151C6F}" type="slidenum">
              <a:rPr lang="ko-KR" altLang="en-US" smtClean="0"/>
              <a:t>‹#›</a:t>
            </a:fld>
            <a:endParaRPr lang="ko-KR" altLang="en-US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A6BDB2EA-4539-0D88-9AC2-4761DB554C88}"/>
              </a:ext>
            </a:extLst>
          </p:cNvPr>
          <p:cNvGrpSpPr/>
          <p:nvPr userDrawn="1"/>
        </p:nvGrpSpPr>
        <p:grpSpPr>
          <a:xfrm>
            <a:off x="10122639" y="6356350"/>
            <a:ext cx="1866163" cy="453970"/>
            <a:chOff x="516820" y="6356350"/>
            <a:chExt cx="1866163" cy="453970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0C1FB9D3-408C-617F-20B2-6AA73D2BE9F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6820" y="6365586"/>
              <a:ext cx="358324" cy="432263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8A759F1-A539-8073-3313-B87E1797966F}"/>
                </a:ext>
              </a:extLst>
            </p:cNvPr>
            <p:cNvSpPr txBox="1"/>
            <p:nvPr userDrawn="1"/>
          </p:nvSpPr>
          <p:spPr>
            <a:xfrm>
              <a:off x="838201" y="6356350"/>
              <a:ext cx="1544782" cy="453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800" b="1">
                  <a:solidFill>
                    <a:srgbClr val="0E4194"/>
                  </a:solidFill>
                </a:rPr>
                <a:t>충북대학교</a:t>
              </a:r>
              <a:endParaRPr lang="en-US" altLang="ko-KR" sz="1800" b="1">
                <a:solidFill>
                  <a:srgbClr val="0E4194"/>
                </a:solidFill>
              </a:endParaRPr>
            </a:p>
            <a:p>
              <a:r>
                <a:rPr lang="en-US" altLang="ko-KR" sz="550">
                  <a:solidFill>
                    <a:srgbClr val="0E4194"/>
                  </a:solidFill>
                </a:rPr>
                <a:t>CHUNGBUK NATIONAL UNIVERSITY</a:t>
              </a:r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9873741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F9F8BE-72D7-E162-716C-D064DD9B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EFE1BA0-C417-7345-511A-DB0763FE0F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BEC487A-D9DE-C090-3C33-426460CD19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814A987-E1CD-BA3A-848E-6E7D985EC9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3C776E8-2848-B879-6775-A39E6749D9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FC36A-3FF8-49D0-8D16-207DC0151C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78155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8BCA4F-69FC-F906-E9E7-9ECE15BC9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9685E34-2B73-E253-7034-7539645FD2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22E713A-18F4-45EA-5B58-1FCA920E65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4E68E0E-B230-BE1B-8A20-05C2CAB97A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3805AB5-6723-4DC6-E406-0511729EDD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BAC1F9A-E9AC-CF9B-19A9-FC49B27D36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FC36A-3FF8-49D0-8D16-207DC0151C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25272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A2A782-B984-86F5-B4A1-9334DBC82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D5B6796-63D9-67DF-EE71-53692F6121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98DFA3E-B069-0663-E1AB-FB0E1AD470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C63D463-C516-224C-17D7-CA23C5B8FBB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69879F2-9CAF-42D1-D5CB-CA3EC24AD3D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CF0721A-0FBC-3EBA-D941-B33548F86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BBBFE45-0980-9C0D-11E7-E9D5CAF5B7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AE5630B-6F46-B22A-4E08-29CE92D7A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FC36A-3FF8-49D0-8D16-207DC0151C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99293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F5DB02-A55E-6FE1-EFAF-8766CDCD6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4F23E39-E703-D66C-E433-7AF562DC4F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D7B5368-0712-AD41-E95A-9A2B071170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CA3025B-4E35-42B0-B6E9-4955576C52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FC36A-3FF8-49D0-8D16-207DC0151C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69328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B705761-375D-5E85-FF49-42DCC2B133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C92748E-3ABA-31AD-ED3B-75106D64A8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2219FB3-6CF1-74EE-B5DE-6683BDBD0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FC36A-3FF8-49D0-8D16-207DC0151C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47944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4A01D4-57E2-3BB6-8432-6457D7AD23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6922D1E-9593-5057-2A0A-C925F5FD8F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17011A4-FA11-B50A-256D-D42B7FC77E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74C1D0B-EA9F-ECB4-B634-E74ABBAAB9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CC3DF7E-64AC-DF34-771F-F0A79CDE4A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8FC033A-C77F-2EB4-8A4F-1B8DF1641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FC36A-3FF8-49D0-8D16-207DC0151C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33950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F31D59-C190-680B-19A0-F2A78F0555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15C7AF9-FF2E-6F2A-AE1C-11F24986C4E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4C559BB-30D2-F21F-E90E-78FD972D74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29B88FE-DE90-0037-30C4-F614E0508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53D058E-6432-3BE1-A05E-63A5F015E4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B1911D3-C37E-1E08-5C5D-4D9875CFDF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FC36A-3FF8-49D0-8D16-207DC0151C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63237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3ACDF73-CB1E-9A8C-2818-9E22A03730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EFA9459-57B6-05BE-CFAF-33FE5F25FD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056C91B-09EB-8261-40AB-F693F83F3A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D7B9ABD-4980-E69A-BA2C-501385D2EC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3C840C9-0EFA-3480-C0FC-6841E0F4D9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3FC36A-3FF8-49D0-8D16-207DC0151C6F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34152D0-FEE6-A753-D9E3-A6A87A80459E}"/>
              </a:ext>
            </a:extLst>
          </p:cNvPr>
          <p:cNvSpPr/>
          <p:nvPr userDrawn="1"/>
        </p:nvSpPr>
        <p:spPr>
          <a:xfrm>
            <a:off x="-4311" y="0"/>
            <a:ext cx="129396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21641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8FA76C3-6AF6-7433-05EE-8878275EC5E6}"/>
              </a:ext>
            </a:extLst>
          </p:cNvPr>
          <p:cNvSpPr txBox="1"/>
          <p:nvPr/>
        </p:nvSpPr>
        <p:spPr>
          <a:xfrm>
            <a:off x="2372751" y="2303253"/>
            <a:ext cx="8323304" cy="14745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200" b="1" dirty="0">
                <a:latin typeface="+mj-ea"/>
                <a:ea typeface="+mj-ea"/>
              </a:rPr>
              <a:t>FSO</a:t>
            </a:r>
            <a:r>
              <a:rPr lang="ko-KR" altLang="en-US" sz="3200" b="1" dirty="0">
                <a:latin typeface="+mj-ea"/>
                <a:ea typeface="+mj-ea"/>
              </a:rPr>
              <a:t> 통신의 광축 정렬을 위한 </a:t>
            </a:r>
            <a:r>
              <a:rPr lang="en-US" altLang="ko-KR" sz="3200" b="1" dirty="0">
                <a:latin typeface="+mj-ea"/>
                <a:ea typeface="+mj-ea"/>
              </a:rPr>
              <a:t>YOLOV5 </a:t>
            </a:r>
            <a:r>
              <a:rPr lang="ko-KR" altLang="en-US" sz="3200" b="1" dirty="0">
                <a:latin typeface="+mj-ea"/>
                <a:ea typeface="+mj-ea"/>
              </a:rPr>
              <a:t>기반</a:t>
            </a:r>
            <a:endParaRPr lang="en-US" altLang="ko-KR" sz="3200" b="1" dirty="0">
              <a:latin typeface="+mj-ea"/>
              <a:ea typeface="+mj-ea"/>
            </a:endParaRPr>
          </a:p>
          <a:p>
            <a:pPr algn="ctr">
              <a:lnSpc>
                <a:spcPct val="150000"/>
              </a:lnSpc>
            </a:pPr>
            <a:r>
              <a:rPr lang="ko-KR" altLang="en-US" sz="3200" b="1" dirty="0">
                <a:latin typeface="+mj-ea"/>
                <a:ea typeface="+mj-ea"/>
              </a:rPr>
              <a:t>패턴 검출 프로그램 설계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659A695-8021-9722-83A1-42A07D6CCA17}"/>
              </a:ext>
            </a:extLst>
          </p:cNvPr>
          <p:cNvSpPr txBox="1"/>
          <p:nvPr/>
        </p:nvSpPr>
        <p:spPr>
          <a:xfrm>
            <a:off x="5219238" y="5256450"/>
            <a:ext cx="2113078" cy="12852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latin typeface="+mj-ea"/>
                <a:ea typeface="+mj-ea"/>
              </a:rPr>
              <a:t>충북대학교 대학원</a:t>
            </a:r>
            <a:endParaRPr lang="en-US" altLang="ko-KR" b="1" dirty="0">
              <a:latin typeface="+mj-ea"/>
              <a:ea typeface="+mj-ea"/>
            </a:endParaRPr>
          </a:p>
          <a:p>
            <a:pPr algn="ctr">
              <a:lnSpc>
                <a:spcPct val="150000"/>
              </a:lnSpc>
            </a:pPr>
            <a:r>
              <a:rPr lang="ko-KR" altLang="en-US" b="1" dirty="0">
                <a:latin typeface="+mj-ea"/>
                <a:ea typeface="+mj-ea"/>
              </a:rPr>
              <a:t>산업인공지능학과</a:t>
            </a:r>
            <a:endParaRPr lang="en-US" altLang="ko-KR" b="1" dirty="0">
              <a:latin typeface="+mj-ea"/>
              <a:ea typeface="+mj-ea"/>
            </a:endParaRPr>
          </a:p>
          <a:p>
            <a:pPr algn="ctr">
              <a:lnSpc>
                <a:spcPct val="150000"/>
              </a:lnSpc>
            </a:pPr>
            <a:r>
              <a:rPr lang="ko-KR" altLang="en-US" b="1" dirty="0">
                <a:latin typeface="+mj-ea"/>
                <a:ea typeface="+mj-ea"/>
              </a:rPr>
              <a:t>송동건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6CA8BB5-7C73-386C-F57F-D294B179C0A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4311" y="0"/>
            <a:ext cx="129396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96615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00A7A9-E7C5-6656-CB73-A6F9106506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868" y="79089"/>
            <a:ext cx="5148532" cy="687209"/>
          </a:xfrm>
        </p:spPr>
        <p:txBody>
          <a:bodyPr>
            <a:normAutofit/>
          </a:bodyPr>
          <a:lstStyle/>
          <a:p>
            <a:r>
              <a:rPr lang="ko-KR" altLang="en-US" sz="2600" b="1" dirty="0">
                <a:solidFill>
                  <a:srgbClr val="2F5597"/>
                </a:solidFill>
              </a:rPr>
              <a:t>관련</a:t>
            </a:r>
            <a:r>
              <a:rPr lang="en-US" altLang="ko-KR" sz="2600" b="1" dirty="0">
                <a:solidFill>
                  <a:srgbClr val="2F5597"/>
                </a:solidFill>
              </a:rPr>
              <a:t> </a:t>
            </a:r>
            <a:r>
              <a:rPr lang="ko-KR" altLang="en-US" sz="2600" b="1" dirty="0">
                <a:solidFill>
                  <a:srgbClr val="2F5597"/>
                </a:solidFill>
              </a:rPr>
              <a:t>이론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CC06F13-4D92-EBD0-3021-5F66B9939266}"/>
              </a:ext>
            </a:extLst>
          </p:cNvPr>
          <p:cNvSpPr/>
          <p:nvPr/>
        </p:nvSpPr>
        <p:spPr>
          <a:xfrm>
            <a:off x="1243641" y="1662225"/>
            <a:ext cx="9704717" cy="1193119"/>
          </a:xfrm>
          <a:prstGeom prst="rect">
            <a:avLst/>
          </a:prstGeom>
          <a:solidFill>
            <a:srgbClr val="FFFFFF"/>
          </a:solidFill>
          <a:ln w="28575">
            <a:solidFill>
              <a:srgbClr val="2F55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tx1"/>
                </a:solidFill>
              </a:rPr>
              <a:t>ChArUco</a:t>
            </a:r>
            <a:r>
              <a:rPr lang="en-US" altLang="ko-KR" dirty="0">
                <a:solidFill>
                  <a:schemeClr val="tx1"/>
                </a:solidFill>
              </a:rPr>
              <a:t>(Chessboard Augmented Reality University of Cordoba)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체스보드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모양의 패턴과 </a:t>
            </a:r>
            <a:r>
              <a:rPr lang="en-US" altLang="ko-KR" dirty="0" err="1">
                <a:solidFill>
                  <a:schemeClr val="tx1"/>
                </a:solidFill>
              </a:rPr>
              <a:t>ArUco</a:t>
            </a:r>
            <a:r>
              <a:rPr lang="ko-KR" altLang="en-US" dirty="0">
                <a:solidFill>
                  <a:schemeClr val="tx1"/>
                </a:solidFill>
              </a:rPr>
              <a:t> 패턴을 결합한 패턴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1" name="내용 개체 틀 11">
            <a:extLst>
              <a:ext uri="{FF2B5EF4-FFF2-40B4-BE49-F238E27FC236}">
                <a16:creationId xmlns:a16="http://schemas.microsoft.com/office/drawing/2014/main" id="{652CBE53-FA0C-C9D7-0D0E-3598BBA49D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63705" y="3549726"/>
            <a:ext cx="6303542" cy="1950546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</a:pPr>
            <a:r>
              <a:rPr lang="ko-KR" altLang="en-US" sz="1600" dirty="0"/>
              <a:t>이미지 처리와 증강 현실 어플리케이션에 사용되는 마커 시스템</a:t>
            </a:r>
            <a:endParaRPr lang="en-US" altLang="ko-KR" sz="1600" dirty="0"/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</a:pPr>
            <a:r>
              <a:rPr lang="en-US" altLang="ko-KR" sz="1600" dirty="0" err="1"/>
              <a:t>ArUco</a:t>
            </a:r>
            <a:r>
              <a:rPr lang="ko-KR" altLang="en-US" sz="1600" dirty="0"/>
              <a:t>의 빠른 감지와 </a:t>
            </a:r>
            <a:r>
              <a:rPr lang="en-US" altLang="ko-KR" sz="1600" dirty="0"/>
              <a:t>Chess Board</a:t>
            </a:r>
            <a:r>
              <a:rPr lang="ko-KR" altLang="en-US" sz="1600" dirty="0"/>
              <a:t>의 모서리 위치 정확도의 결합으로 객체의 위치와 모서리를 정확하게 판단할 수 있어 정밀한 위치 판단에 용이</a:t>
            </a:r>
            <a:endParaRPr lang="en-US" altLang="ko-KR" sz="1600" dirty="0"/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</a:pPr>
            <a:r>
              <a:rPr lang="ko-KR" altLang="en-US" sz="1600" dirty="0"/>
              <a:t>객체 추적</a:t>
            </a:r>
            <a:r>
              <a:rPr lang="en-US" altLang="ko-KR" sz="1600" dirty="0"/>
              <a:t>, </a:t>
            </a:r>
            <a:r>
              <a:rPr lang="ko-KR" altLang="en-US" sz="1600" dirty="0"/>
              <a:t>로봇 비전</a:t>
            </a:r>
            <a:r>
              <a:rPr lang="en-US" altLang="ko-KR" sz="1600" dirty="0"/>
              <a:t>, </a:t>
            </a:r>
            <a:r>
              <a:rPr lang="ko-KR" altLang="en-US" sz="1600" dirty="0"/>
              <a:t>자율 주행 자동차 등 다양한 분야에서 활용</a:t>
            </a:r>
            <a:endParaRPr lang="en-US" altLang="ko-KR" sz="1600" dirty="0"/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</a:pPr>
            <a:endParaRPr lang="en-US" altLang="ko-KR" sz="16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CE5035B-F96E-3219-1915-85A69F22F261}"/>
              </a:ext>
            </a:extLst>
          </p:cNvPr>
          <p:cNvSpPr txBox="1"/>
          <p:nvPr/>
        </p:nvSpPr>
        <p:spPr>
          <a:xfrm>
            <a:off x="2110305" y="5500272"/>
            <a:ext cx="12554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[</a:t>
            </a:r>
            <a:r>
              <a:rPr lang="en-US" altLang="ko-KR" sz="1200" dirty="0" err="1"/>
              <a:t>ChArUco</a:t>
            </a:r>
            <a:r>
              <a:rPr lang="en-US" altLang="ko-KR" sz="1200" dirty="0"/>
              <a:t> </a:t>
            </a:r>
            <a:r>
              <a:rPr lang="ko-KR" altLang="en-US" sz="1200" dirty="0"/>
              <a:t>정의</a:t>
            </a:r>
            <a:r>
              <a:rPr lang="en-US" altLang="ko-KR" sz="1200" dirty="0"/>
              <a:t>]</a:t>
            </a:r>
            <a:endParaRPr lang="ko-KR" altLang="en-US" sz="1200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F13DD51-FC44-CE47-8A43-EB72A4D02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FC36A-3FF8-49D0-8D16-207DC0151C6F}" type="slidenum">
              <a:rPr lang="ko-KR" altLang="en-US" smtClean="0"/>
              <a:t>10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47ED8F2-5179-2140-3CB9-36D8948B6F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565" y="3549726"/>
            <a:ext cx="4238952" cy="1882071"/>
          </a:xfrm>
          <a:prstGeom prst="rect">
            <a:avLst/>
          </a:prstGeom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CAB3C009-DBB7-E4DA-4E52-84C57019461A}"/>
              </a:ext>
            </a:extLst>
          </p:cNvPr>
          <p:cNvSpPr txBox="1">
            <a:spLocks/>
          </p:cNvSpPr>
          <p:nvPr/>
        </p:nvSpPr>
        <p:spPr>
          <a:xfrm>
            <a:off x="337868" y="975016"/>
            <a:ext cx="5148532" cy="6872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b="1" dirty="0">
                <a:solidFill>
                  <a:srgbClr val="2F5597"/>
                </a:solidFill>
              </a:rPr>
              <a:t>2. </a:t>
            </a:r>
            <a:r>
              <a:rPr lang="en-US" altLang="ko-KR" sz="2000" b="1" dirty="0" err="1">
                <a:solidFill>
                  <a:srgbClr val="2F5597"/>
                </a:solidFill>
              </a:rPr>
              <a:t>ChArUco</a:t>
            </a:r>
            <a:endParaRPr lang="ko-KR" altLang="en-US" sz="2000" b="1" dirty="0">
              <a:solidFill>
                <a:srgbClr val="2F5597"/>
              </a:solidFill>
            </a:endParaRP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B95E1D4F-797C-3990-1109-CCEF7F7B0F35}"/>
              </a:ext>
            </a:extLst>
          </p:cNvPr>
          <p:cNvSpPr txBox="1">
            <a:spLocks/>
          </p:cNvSpPr>
          <p:nvPr/>
        </p:nvSpPr>
        <p:spPr>
          <a:xfrm>
            <a:off x="10765766" y="474453"/>
            <a:ext cx="1293961" cy="2918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>
              <a:buNone/>
            </a:pPr>
            <a:r>
              <a:rPr lang="en-US" altLang="ko-KR" sz="1400" kern="0" spc="0" dirty="0">
                <a:solidFill>
                  <a:schemeClr val="bg1">
                    <a:lumMod val="50000"/>
                  </a:schemeClr>
                </a:solidFill>
                <a:effectLst/>
                <a:latin typeface="한양신명조"/>
                <a:ea typeface="한양신명조"/>
              </a:rPr>
              <a:t>Ⅱ. </a:t>
            </a:r>
            <a:r>
              <a:rPr lang="ko-KR" altLang="en-US" sz="1400" kern="0" spc="0" dirty="0">
                <a:solidFill>
                  <a:schemeClr val="bg1">
                    <a:lumMod val="50000"/>
                  </a:schemeClr>
                </a:solidFill>
                <a:effectLst/>
                <a:latin typeface="한양신명조"/>
                <a:ea typeface="한양신명조"/>
              </a:rPr>
              <a:t>이론적 배경</a:t>
            </a:r>
            <a:endParaRPr lang="ko-KR" altLang="en-US" sz="1400" kern="0" spc="0" dirty="0">
              <a:solidFill>
                <a:schemeClr val="bg1">
                  <a:lumMod val="50000"/>
                </a:schemeClr>
              </a:solidFill>
              <a:effectLst/>
              <a:latin typeface="한양신명조"/>
            </a:endParaRPr>
          </a:p>
        </p:txBody>
      </p:sp>
    </p:spTree>
    <p:extLst>
      <p:ext uri="{BB962C8B-B14F-4D97-AF65-F5344CB8AC3E}">
        <p14:creationId xmlns:p14="http://schemas.microsoft.com/office/powerpoint/2010/main" val="9563255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8FA76C3-6AF6-7433-05EE-8878275EC5E6}"/>
              </a:ext>
            </a:extLst>
          </p:cNvPr>
          <p:cNvSpPr txBox="1"/>
          <p:nvPr/>
        </p:nvSpPr>
        <p:spPr>
          <a:xfrm>
            <a:off x="2089134" y="3136612"/>
            <a:ext cx="80137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buNone/>
            </a:pPr>
            <a:r>
              <a:rPr lang="en-US" altLang="ko-KR" sz="3200" b="1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 Ⅲ.</a:t>
            </a:r>
            <a:r>
              <a:rPr lang="ko-KR" altLang="en-US" sz="3200" b="1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 제안하는 광축 정렬 최적 위치 추적 기법</a:t>
            </a:r>
            <a:endParaRPr lang="ko-KR" altLang="en-US" sz="3600" kern="0" dirty="0">
              <a:solidFill>
                <a:srgbClr val="000000"/>
              </a:solidFill>
              <a:latin typeface="한양신명조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6CA8BB5-7C73-386C-F57F-D294B179C0A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4311" y="0"/>
            <a:ext cx="129396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52629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00A7A9-E7C5-6656-CB73-A6F9106506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868" y="79089"/>
            <a:ext cx="5148532" cy="687209"/>
          </a:xfrm>
        </p:spPr>
        <p:txBody>
          <a:bodyPr>
            <a:normAutofit/>
          </a:bodyPr>
          <a:lstStyle/>
          <a:p>
            <a:r>
              <a:rPr lang="ko-KR" altLang="en-US" sz="2600" b="1">
                <a:solidFill>
                  <a:srgbClr val="2F5597"/>
                </a:solidFill>
              </a:rPr>
              <a:t>전체 처리 과정</a:t>
            </a: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D20D42F8-7C96-4E1E-3249-58CA53E92173}"/>
              </a:ext>
            </a:extLst>
          </p:cNvPr>
          <p:cNvSpPr txBox="1">
            <a:spLocks/>
          </p:cNvSpPr>
          <p:nvPr/>
        </p:nvSpPr>
        <p:spPr>
          <a:xfrm>
            <a:off x="9099175" y="474453"/>
            <a:ext cx="3092825" cy="2918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>
              <a:buNone/>
            </a:pPr>
            <a:r>
              <a:rPr lang="en-US" altLang="ko-KR" sz="1400" kern="0" spc="0" dirty="0">
                <a:solidFill>
                  <a:schemeClr val="bg1">
                    <a:lumMod val="50000"/>
                  </a:schemeClr>
                </a:solidFill>
                <a:effectLst/>
                <a:latin typeface="한양신명조"/>
                <a:ea typeface="한양신명조"/>
              </a:rPr>
              <a:t>Ⅲ. </a:t>
            </a:r>
            <a:r>
              <a:rPr lang="ko-KR" altLang="en-US" sz="1400" kern="0" dirty="0">
                <a:solidFill>
                  <a:schemeClr val="bg1">
                    <a:lumMod val="50000"/>
                  </a:schemeClr>
                </a:solidFill>
                <a:latin typeface="한양신명조"/>
                <a:ea typeface="한양신명조"/>
              </a:rPr>
              <a:t>제안하는 광축 정렬 최종 위치 추적 기법</a:t>
            </a:r>
            <a:endParaRPr lang="ko-KR" altLang="en-US" sz="1400" kern="0" spc="0" dirty="0">
              <a:solidFill>
                <a:schemeClr val="bg1">
                  <a:lumMod val="50000"/>
                </a:schemeClr>
              </a:solidFill>
              <a:effectLst/>
              <a:latin typeface="한양신명조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1CC64AF-53FD-21C5-4D9F-4DB314380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FC36A-3FF8-49D0-8D16-207DC0151C6F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56535362-9270-C35F-B2B7-BBED689BAD79}"/>
              </a:ext>
            </a:extLst>
          </p:cNvPr>
          <p:cNvSpPr txBox="1">
            <a:spLocks/>
          </p:cNvSpPr>
          <p:nvPr/>
        </p:nvSpPr>
        <p:spPr>
          <a:xfrm>
            <a:off x="337868" y="975016"/>
            <a:ext cx="5758132" cy="6872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b="1" dirty="0">
                <a:solidFill>
                  <a:srgbClr val="2F5597"/>
                </a:solidFill>
              </a:rPr>
              <a:t>1. </a:t>
            </a:r>
            <a:r>
              <a:rPr lang="ko-KR" altLang="en-US" sz="2000" b="1" dirty="0">
                <a:solidFill>
                  <a:srgbClr val="2F5597"/>
                </a:solidFill>
              </a:rPr>
              <a:t>제안하는 광축 정렬 최적 위치 추적 기법 구조</a:t>
            </a:r>
          </a:p>
        </p:txBody>
      </p:sp>
      <p:sp>
        <p:nvSpPr>
          <p:cNvPr id="5" name="내용 개체 틀 11">
            <a:extLst>
              <a:ext uri="{FF2B5EF4-FFF2-40B4-BE49-F238E27FC236}">
                <a16:creationId xmlns:a16="http://schemas.microsoft.com/office/drawing/2014/main" id="{E2BCAF49-19CE-AE40-6350-FF40B149D4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83055" y="1533236"/>
            <a:ext cx="4283580" cy="4500958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  <a:spcBef>
                <a:spcPts val="1800"/>
              </a:spcBef>
              <a:spcAft>
                <a:spcPts val="1200"/>
              </a:spcAft>
            </a:pPr>
            <a:r>
              <a:rPr lang="ko-KR" altLang="en-US" sz="1600" dirty="0"/>
              <a:t>데이터 측면에서 최고 수신 감도 좌표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좌표별</a:t>
            </a:r>
            <a:r>
              <a:rPr lang="ko-KR" altLang="en-US" sz="1600" dirty="0"/>
              <a:t> 수신감도 데이터</a:t>
            </a:r>
            <a:r>
              <a:rPr lang="en-US" altLang="ko-KR" sz="1600" dirty="0"/>
              <a:t>, </a:t>
            </a:r>
            <a:r>
              <a:rPr lang="en-US" altLang="ko-KR" sz="1600" dirty="0" err="1"/>
              <a:t>ChArUco</a:t>
            </a:r>
            <a:r>
              <a:rPr lang="en-US" altLang="ko-KR" sz="1600" dirty="0"/>
              <a:t> </a:t>
            </a:r>
            <a:r>
              <a:rPr lang="ko-KR" altLang="en-US" sz="1600" dirty="0"/>
              <a:t>패턴 데이터를 수집하고 데이터 병합과 통계화를  통해 최적의 수신감도 좌표 데이터 분석 진행</a:t>
            </a:r>
            <a:r>
              <a:rPr lang="en-US" altLang="ko-KR" sz="1600" dirty="0"/>
              <a:t>.</a:t>
            </a:r>
          </a:p>
          <a:p>
            <a:pPr>
              <a:lnSpc>
                <a:spcPct val="120000"/>
              </a:lnSpc>
              <a:spcBef>
                <a:spcPts val="1800"/>
              </a:spcBef>
              <a:spcAft>
                <a:spcPts val="1200"/>
              </a:spcAft>
            </a:pPr>
            <a:r>
              <a:rPr lang="ko-KR" altLang="en-US" sz="1600" dirty="0"/>
              <a:t>데이터 증량</a:t>
            </a:r>
            <a:r>
              <a:rPr lang="en-US" altLang="ko-KR" sz="1600" dirty="0"/>
              <a:t>, </a:t>
            </a:r>
            <a:r>
              <a:rPr lang="ko-KR" altLang="en-US" sz="1600" dirty="0"/>
              <a:t>데이터 </a:t>
            </a:r>
            <a:r>
              <a:rPr lang="ko-KR" altLang="en-US" sz="1600" dirty="0" err="1"/>
              <a:t>라벨링</a:t>
            </a:r>
            <a:r>
              <a:rPr lang="en-US" altLang="ko-KR" sz="1600" dirty="0"/>
              <a:t>, </a:t>
            </a:r>
            <a:r>
              <a:rPr lang="ko-KR" altLang="en-US" sz="1600" dirty="0"/>
              <a:t>학습 검증 테스트 데이터 분할 진행</a:t>
            </a:r>
            <a:r>
              <a:rPr lang="en-US" altLang="ko-KR" sz="1600" dirty="0"/>
              <a:t>.</a:t>
            </a:r>
          </a:p>
          <a:p>
            <a:pPr>
              <a:lnSpc>
                <a:spcPct val="120000"/>
              </a:lnSpc>
              <a:spcBef>
                <a:spcPts val="1800"/>
              </a:spcBef>
              <a:spcAft>
                <a:spcPts val="1200"/>
              </a:spcAft>
            </a:pPr>
            <a:r>
              <a:rPr lang="ko-KR" altLang="en-US" sz="1600" dirty="0"/>
              <a:t>모델에서 사용할 데이터 생성 후 </a:t>
            </a:r>
            <a:r>
              <a:rPr lang="en-US" altLang="ko-KR" sz="1600" dirty="0"/>
              <a:t>YOLO   </a:t>
            </a:r>
            <a:r>
              <a:rPr lang="ko-KR" altLang="en-US" sz="1600" dirty="0"/>
              <a:t>모델학습 진행</a:t>
            </a:r>
            <a:r>
              <a:rPr lang="en-US" altLang="ko-KR" sz="1600" dirty="0"/>
              <a:t>.</a:t>
            </a:r>
          </a:p>
          <a:p>
            <a:pPr>
              <a:lnSpc>
                <a:spcPct val="120000"/>
              </a:lnSpc>
              <a:spcBef>
                <a:spcPts val="1800"/>
              </a:spcBef>
              <a:spcAft>
                <a:spcPts val="1200"/>
              </a:spcAft>
            </a:pPr>
            <a:r>
              <a:rPr lang="ko-KR" altLang="en-US" sz="1600" dirty="0"/>
              <a:t>여러 관점에서 비교를 진행해 </a:t>
            </a:r>
            <a:r>
              <a:rPr lang="en-US" altLang="ko-KR" sz="1600" dirty="0"/>
              <a:t>RMSE </a:t>
            </a:r>
            <a:r>
              <a:rPr lang="ko-KR" altLang="en-US" sz="1600" dirty="0"/>
              <a:t>성능이 가장 높은 최적 모델을 선정</a:t>
            </a:r>
            <a:r>
              <a:rPr lang="en-US" altLang="ko-KR" sz="1600" dirty="0"/>
              <a:t>.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AAEEE776-CC85-DD90-2DE5-0F12F265BD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424" y="1870943"/>
            <a:ext cx="6674529" cy="3773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7334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00A7A9-E7C5-6656-CB73-A6F9106506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868" y="79089"/>
            <a:ext cx="5148532" cy="687209"/>
          </a:xfrm>
        </p:spPr>
        <p:txBody>
          <a:bodyPr>
            <a:normAutofit/>
          </a:bodyPr>
          <a:lstStyle/>
          <a:p>
            <a:r>
              <a:rPr lang="ko-KR" altLang="en-US" sz="2600" b="1">
                <a:solidFill>
                  <a:srgbClr val="2F5597"/>
                </a:solidFill>
              </a:rPr>
              <a:t>데이터셋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1CC64AF-53FD-21C5-4D9F-4DB314380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FC36A-3FF8-49D0-8D16-207DC0151C6F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96C90BEC-51D1-B305-71A1-468A0D58EC97}"/>
              </a:ext>
            </a:extLst>
          </p:cNvPr>
          <p:cNvSpPr txBox="1">
            <a:spLocks/>
          </p:cNvSpPr>
          <p:nvPr/>
        </p:nvSpPr>
        <p:spPr>
          <a:xfrm>
            <a:off x="357649" y="909106"/>
            <a:ext cx="5148532" cy="6872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b="1">
                <a:solidFill>
                  <a:srgbClr val="2F5597"/>
                </a:solidFill>
              </a:rPr>
              <a:t>1. </a:t>
            </a:r>
            <a:r>
              <a:rPr lang="ko-KR" altLang="en-US" sz="2000" b="1">
                <a:solidFill>
                  <a:srgbClr val="2F5597"/>
                </a:solidFill>
              </a:rPr>
              <a:t>사용 데이터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1C08AE-0199-3159-A59A-6296EE80BC21}"/>
              </a:ext>
            </a:extLst>
          </p:cNvPr>
          <p:cNvSpPr txBox="1"/>
          <p:nvPr/>
        </p:nvSpPr>
        <p:spPr>
          <a:xfrm>
            <a:off x="824345" y="3608249"/>
            <a:ext cx="8400337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아래와 같이 최고</a:t>
            </a:r>
            <a:r>
              <a:rPr lang="en-US" altLang="ko-KR" sz="1400" dirty="0"/>
              <a:t> </a:t>
            </a:r>
            <a:r>
              <a:rPr lang="ko-KR" altLang="en-US" sz="1400" dirty="0"/>
              <a:t>수신 감도를 나타내는 영역은 매번 다르며</a:t>
            </a:r>
            <a:r>
              <a:rPr lang="en-US" altLang="ko-KR" sz="1400" dirty="0"/>
              <a:t>, </a:t>
            </a:r>
            <a:r>
              <a:rPr lang="ko-KR" altLang="en-US" sz="1400" dirty="0"/>
              <a:t>수신하는 광의 모양도 일정하지 않음</a:t>
            </a:r>
            <a:r>
              <a:rPr lang="en-US" altLang="ko-KR" sz="1400" dirty="0"/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E2BBDF-5A40-34E3-DE99-24055CE06FC1}"/>
              </a:ext>
            </a:extLst>
          </p:cNvPr>
          <p:cNvSpPr txBox="1"/>
          <p:nvPr/>
        </p:nvSpPr>
        <p:spPr>
          <a:xfrm>
            <a:off x="1298719" y="5883598"/>
            <a:ext cx="2743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[</a:t>
            </a:r>
            <a:r>
              <a:rPr lang="ko-KR" altLang="en-US" sz="1100" dirty="0"/>
              <a:t>같은 모델 렌즈들의 최고수신 감도 위치</a:t>
            </a:r>
            <a:r>
              <a:rPr lang="en-US" altLang="ko-KR" sz="1100" dirty="0"/>
              <a:t>]</a:t>
            </a:r>
            <a:endParaRPr lang="ko-KR" altLang="en-US" sz="1100" dirty="0"/>
          </a:p>
        </p:txBody>
      </p:sp>
      <p:graphicFrame>
        <p:nvGraphicFramePr>
          <p:cNvPr id="4" name="표 5">
            <a:extLst>
              <a:ext uri="{FF2B5EF4-FFF2-40B4-BE49-F238E27FC236}">
                <a16:creationId xmlns:a16="http://schemas.microsoft.com/office/drawing/2014/main" id="{6DFCD3E7-A04E-4814-1316-F5A0E53364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6601763"/>
              </p:ext>
            </p:extLst>
          </p:nvPr>
        </p:nvGraphicFramePr>
        <p:xfrm>
          <a:off x="2769218" y="1743326"/>
          <a:ext cx="6653564" cy="1462199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294563">
                  <a:extLst>
                    <a:ext uri="{9D8B030D-6E8A-4147-A177-3AD203B41FA5}">
                      <a16:colId xmlns:a16="http://schemas.microsoft.com/office/drawing/2014/main" val="1197795420"/>
                    </a:ext>
                  </a:extLst>
                </a:gridCol>
                <a:gridCol w="4359001">
                  <a:extLst>
                    <a:ext uri="{9D8B030D-6E8A-4147-A177-3AD203B41FA5}">
                      <a16:colId xmlns:a16="http://schemas.microsoft.com/office/drawing/2014/main" val="540243555"/>
                    </a:ext>
                  </a:extLst>
                </a:gridCol>
              </a:tblGrid>
              <a:tr h="3312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solidFill>
                            <a:schemeClr val="tx1"/>
                          </a:solidFill>
                        </a:rPr>
                        <a:t>데이터 종류</a:t>
                      </a:r>
                    </a:p>
                  </a:txBody>
                  <a:tcPr anchor="ctr">
                    <a:lnR w="12700" cap="flat" cmpd="sng" algn="ctr">
                      <a:solidFill>
                        <a:srgbClr val="BCCC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BCCC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데이터 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BCCC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CCC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BCCC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6106026"/>
                  </a:ext>
                </a:extLst>
              </a:tr>
              <a:tr h="3769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최고 수신 감도 좌표 데이터</a:t>
                      </a:r>
                    </a:p>
                  </a:txBody>
                  <a:tcPr anchor="ctr">
                    <a:lnR w="12700" cap="flat" cmpd="sng" algn="ctr">
                      <a:solidFill>
                        <a:srgbClr val="BCCC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약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500 row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CCC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CCC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196241611"/>
                  </a:ext>
                </a:extLst>
              </a:tr>
              <a:tr h="3769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좌표별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수신 감도 데이터</a:t>
                      </a:r>
                    </a:p>
                  </a:txBody>
                  <a:tcPr anchor="ctr">
                    <a:lnR w="12700" cap="flat" cmpd="sng" algn="ctr">
                      <a:solidFill>
                        <a:srgbClr val="BCCC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약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1000 row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CCC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CCC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596502248"/>
                  </a:ext>
                </a:extLst>
              </a:tr>
              <a:tr h="3769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>
                          <a:solidFill>
                            <a:schemeClr val="tx1"/>
                          </a:solidFill>
                        </a:rPr>
                        <a:t>ChArUco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패턴 데이터</a:t>
                      </a:r>
                    </a:p>
                  </a:txBody>
                  <a:tcPr anchor="ctr">
                    <a:lnR w="12700" cap="flat" cmpd="sng" algn="ctr">
                      <a:solidFill>
                        <a:srgbClr val="BCCC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약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10000 row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CCC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CCC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362395028"/>
                  </a:ext>
                </a:extLst>
              </a:tr>
            </a:tbl>
          </a:graphicData>
        </a:graphic>
      </p:graphicFrame>
      <p:sp>
        <p:nvSpPr>
          <p:cNvPr id="13" name="제목 1">
            <a:extLst>
              <a:ext uri="{FF2B5EF4-FFF2-40B4-BE49-F238E27FC236}">
                <a16:creationId xmlns:a16="http://schemas.microsoft.com/office/drawing/2014/main" id="{ECE69220-2890-0C8E-2A43-F3E09C308FD0}"/>
              </a:ext>
            </a:extLst>
          </p:cNvPr>
          <p:cNvSpPr txBox="1">
            <a:spLocks/>
          </p:cNvSpPr>
          <p:nvPr/>
        </p:nvSpPr>
        <p:spPr>
          <a:xfrm>
            <a:off x="9099175" y="474453"/>
            <a:ext cx="3092825" cy="2918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>
              <a:buNone/>
            </a:pPr>
            <a:r>
              <a:rPr lang="en-US" altLang="ko-KR" sz="1400" kern="0" spc="0" dirty="0">
                <a:solidFill>
                  <a:schemeClr val="bg1">
                    <a:lumMod val="50000"/>
                  </a:schemeClr>
                </a:solidFill>
                <a:effectLst/>
                <a:latin typeface="한양신명조"/>
                <a:ea typeface="한양신명조"/>
              </a:rPr>
              <a:t>Ⅲ. </a:t>
            </a:r>
            <a:r>
              <a:rPr lang="ko-KR" altLang="en-US" sz="1400" kern="0" dirty="0">
                <a:solidFill>
                  <a:schemeClr val="bg1">
                    <a:lumMod val="50000"/>
                  </a:schemeClr>
                </a:solidFill>
                <a:latin typeface="한양신명조"/>
                <a:ea typeface="한양신명조"/>
              </a:rPr>
              <a:t>제안하는 광축 정렬 최종 위치 추적 기법</a:t>
            </a:r>
            <a:endParaRPr lang="ko-KR" altLang="en-US" sz="1400" kern="0" spc="0" dirty="0">
              <a:solidFill>
                <a:schemeClr val="bg1">
                  <a:lumMod val="50000"/>
                </a:schemeClr>
              </a:solidFill>
              <a:effectLst/>
              <a:latin typeface="한양신명조"/>
            </a:endParaRPr>
          </a:p>
        </p:txBody>
      </p:sp>
      <p:pic>
        <p:nvPicPr>
          <p:cNvPr id="15" name="Picture 1">
            <a:extLst>
              <a:ext uri="{FF2B5EF4-FFF2-40B4-BE49-F238E27FC236}">
                <a16:creationId xmlns:a16="http://schemas.microsoft.com/office/drawing/2014/main" id="{BAB55323-3E89-24C7-D943-1EDFDED381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746" y="4466279"/>
            <a:ext cx="3503103" cy="1167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D9A00B8F-4E52-4996-7F31-6786557AF1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8166" y="4377077"/>
            <a:ext cx="2877540" cy="1346103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E095CE0D-CEDF-EFEF-53D6-1DC23FB047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8800" y="4246981"/>
            <a:ext cx="1751764" cy="1289266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6ECB82ED-65BF-EB47-97C7-269B2CAA30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54989" y="4556662"/>
            <a:ext cx="1313834" cy="127886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6E20826-759D-1533-6207-D9DE0A636757}"/>
              </a:ext>
            </a:extLst>
          </p:cNvPr>
          <p:cNvSpPr txBox="1"/>
          <p:nvPr/>
        </p:nvSpPr>
        <p:spPr>
          <a:xfrm>
            <a:off x="4948819" y="5883598"/>
            <a:ext cx="26162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[</a:t>
            </a:r>
            <a:r>
              <a:rPr lang="ko-KR" altLang="en-US" sz="1100" dirty="0"/>
              <a:t>광 이미지 센싱을 통해 취득한 데이터</a:t>
            </a:r>
            <a:r>
              <a:rPr lang="en-US" altLang="ko-KR" sz="1100" dirty="0"/>
              <a:t>]</a:t>
            </a:r>
            <a:endParaRPr lang="ko-KR" altLang="en-US" sz="11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0CCCF66-7998-0638-E1A2-B98067780EC3}"/>
              </a:ext>
            </a:extLst>
          </p:cNvPr>
          <p:cNvSpPr txBox="1"/>
          <p:nvPr/>
        </p:nvSpPr>
        <p:spPr>
          <a:xfrm>
            <a:off x="9099175" y="5883598"/>
            <a:ext cx="12819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[</a:t>
            </a:r>
            <a:r>
              <a:rPr lang="en-US" altLang="ko-KR" sz="1100" dirty="0" err="1"/>
              <a:t>ChArUco</a:t>
            </a:r>
            <a:r>
              <a:rPr lang="en-US" altLang="ko-KR" sz="1100" dirty="0"/>
              <a:t> </a:t>
            </a:r>
            <a:r>
              <a:rPr lang="ko-KR" altLang="en-US" sz="1100" dirty="0"/>
              <a:t>데이터</a:t>
            </a:r>
            <a:r>
              <a:rPr lang="en-US" altLang="ko-KR" sz="1100" dirty="0"/>
              <a:t>]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6970133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00A7A9-E7C5-6656-CB73-A6F9106506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868" y="79089"/>
            <a:ext cx="5148532" cy="687209"/>
          </a:xfrm>
        </p:spPr>
        <p:txBody>
          <a:bodyPr>
            <a:normAutofit/>
          </a:bodyPr>
          <a:lstStyle/>
          <a:p>
            <a:r>
              <a:rPr lang="ko-KR" altLang="en-US" sz="2600" b="1">
                <a:solidFill>
                  <a:srgbClr val="2F5597"/>
                </a:solidFill>
              </a:rPr>
              <a:t>데이터셋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1CC64AF-53FD-21C5-4D9F-4DB314380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FC36A-3FF8-49D0-8D16-207DC0151C6F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56535362-9270-C35F-B2B7-BBED689BAD79}"/>
              </a:ext>
            </a:extLst>
          </p:cNvPr>
          <p:cNvSpPr txBox="1">
            <a:spLocks/>
          </p:cNvSpPr>
          <p:nvPr/>
        </p:nvSpPr>
        <p:spPr>
          <a:xfrm>
            <a:off x="337868" y="975016"/>
            <a:ext cx="5148532" cy="6872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b="1" dirty="0">
                <a:solidFill>
                  <a:srgbClr val="2F5597"/>
                </a:solidFill>
              </a:rPr>
              <a:t>2. </a:t>
            </a:r>
            <a:r>
              <a:rPr lang="ko-KR" altLang="en-US" sz="2000" b="1" dirty="0">
                <a:solidFill>
                  <a:srgbClr val="2F5597"/>
                </a:solidFill>
              </a:rPr>
              <a:t>통계화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5B12CE0-9E30-99B9-51E4-304BFB90C259}"/>
              </a:ext>
            </a:extLst>
          </p:cNvPr>
          <p:cNvSpPr txBox="1"/>
          <p:nvPr/>
        </p:nvSpPr>
        <p:spPr>
          <a:xfrm>
            <a:off x="780797" y="1695559"/>
            <a:ext cx="7753047" cy="4234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 kern="0" dirty="0">
                <a:solidFill>
                  <a:srgbClr val="000000"/>
                </a:solidFill>
                <a:latin typeface="한양신명조"/>
              </a:rPr>
              <a:t>Gradient</a:t>
            </a:r>
            <a:r>
              <a:rPr lang="ko-KR" altLang="en-US" sz="1600" b="1" kern="0" dirty="0">
                <a:solidFill>
                  <a:srgbClr val="000000"/>
                </a:solidFill>
                <a:latin typeface="한양신명조"/>
              </a:rPr>
              <a:t> </a:t>
            </a:r>
            <a:r>
              <a:rPr lang="en-US" altLang="ko-KR" sz="1600" b="1" kern="0" dirty="0">
                <a:solidFill>
                  <a:srgbClr val="000000"/>
                </a:solidFill>
                <a:latin typeface="한양신명조"/>
              </a:rPr>
              <a:t>Descent</a:t>
            </a:r>
            <a:r>
              <a:rPr lang="ko-KR" altLang="en-US" sz="1600" b="1" kern="0" spc="0" dirty="0">
                <a:solidFill>
                  <a:srgbClr val="000000"/>
                </a:solidFill>
                <a:effectLst/>
                <a:latin typeface="한양신명조"/>
              </a:rPr>
              <a:t> 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한양신명조"/>
              </a:rPr>
              <a:t>: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한양신명조"/>
              </a:rPr>
              <a:t> 반복적으로 가중치를 개선하여 최적의 수신 감도 좌표를 도출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한양신명조"/>
              </a:rPr>
              <a:t>.</a:t>
            </a:r>
            <a:endParaRPr lang="en-US" altLang="ko-KR" sz="1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A6432FC-75F0-D03C-FEDC-79D3622ADB78}"/>
              </a:ext>
            </a:extLst>
          </p:cNvPr>
          <p:cNvSpPr txBox="1"/>
          <p:nvPr/>
        </p:nvSpPr>
        <p:spPr>
          <a:xfrm>
            <a:off x="9051636" y="2146040"/>
            <a:ext cx="169469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[Gradient Descent  </a:t>
            </a:r>
            <a:r>
              <a:rPr lang="ko-KR" altLang="en-US" sz="1050" dirty="0"/>
              <a:t>수식</a:t>
            </a:r>
            <a:r>
              <a:rPr lang="en-US" altLang="ko-KR" sz="1050" dirty="0"/>
              <a:t>]</a:t>
            </a:r>
            <a:endParaRPr lang="ko-KR" altLang="en-US" sz="105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41AF893-02C2-56E2-A78C-2B47B95B5DA0}"/>
              </a:ext>
            </a:extLst>
          </p:cNvPr>
          <p:cNvSpPr txBox="1"/>
          <p:nvPr/>
        </p:nvSpPr>
        <p:spPr>
          <a:xfrm>
            <a:off x="8696090" y="6025261"/>
            <a:ext cx="1101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[</a:t>
            </a:r>
            <a:r>
              <a:rPr lang="ko-KR" altLang="en-US" sz="1200" dirty="0"/>
              <a:t>통계화 결과</a:t>
            </a:r>
            <a:r>
              <a:rPr lang="en-US" altLang="ko-KR" sz="1200" dirty="0"/>
              <a:t>]</a:t>
            </a:r>
            <a:endParaRPr lang="ko-KR" altLang="en-US" sz="1200" dirty="0"/>
          </a:p>
        </p:txBody>
      </p:sp>
      <p:sp>
        <p:nvSpPr>
          <p:cNvPr id="24" name="내용 개체 틀 11">
            <a:extLst>
              <a:ext uri="{FF2B5EF4-FFF2-40B4-BE49-F238E27FC236}">
                <a16:creationId xmlns:a16="http://schemas.microsoft.com/office/drawing/2014/main" id="{89ED3EE9-27C9-F23B-198F-40DA766656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0797" y="4215544"/>
            <a:ext cx="3839041" cy="2216294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  <a:spcBef>
                <a:spcPts val="1800"/>
              </a:spcBef>
              <a:spcAft>
                <a:spcPts val="1200"/>
              </a:spcAft>
            </a:pPr>
            <a:r>
              <a:rPr lang="ko-KR" altLang="en-US" sz="1600" dirty="0"/>
              <a:t>오차함수 축소 시키며 가중치를 개선해 최적의 가중치를 도출 할 수 있음</a:t>
            </a:r>
            <a:r>
              <a:rPr lang="en-US" altLang="ko-KR" sz="1600" dirty="0"/>
              <a:t>.</a:t>
            </a:r>
          </a:p>
          <a:p>
            <a:pPr>
              <a:lnSpc>
                <a:spcPct val="120000"/>
              </a:lnSpc>
              <a:spcBef>
                <a:spcPts val="1800"/>
              </a:spcBef>
              <a:spcAft>
                <a:spcPts val="1200"/>
              </a:spcAft>
            </a:pPr>
            <a:r>
              <a:rPr lang="en-US" altLang="ko-KR" sz="1600" dirty="0"/>
              <a:t>---</a:t>
            </a: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8F50B807-3C15-D20D-49F8-F154E3D7EE91}"/>
              </a:ext>
            </a:extLst>
          </p:cNvPr>
          <p:cNvSpPr txBox="1">
            <a:spLocks/>
          </p:cNvSpPr>
          <p:nvPr/>
        </p:nvSpPr>
        <p:spPr>
          <a:xfrm>
            <a:off x="9099175" y="474453"/>
            <a:ext cx="3092825" cy="2918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>
              <a:buNone/>
            </a:pPr>
            <a:r>
              <a:rPr lang="en-US" altLang="ko-KR" sz="1400" kern="0" spc="0" dirty="0">
                <a:solidFill>
                  <a:schemeClr val="bg1">
                    <a:lumMod val="50000"/>
                  </a:schemeClr>
                </a:solidFill>
                <a:effectLst/>
                <a:latin typeface="한양신명조"/>
                <a:ea typeface="한양신명조"/>
              </a:rPr>
              <a:t>Ⅲ. </a:t>
            </a:r>
            <a:r>
              <a:rPr lang="ko-KR" altLang="en-US" sz="1400" kern="0" dirty="0">
                <a:solidFill>
                  <a:schemeClr val="bg1">
                    <a:lumMod val="50000"/>
                  </a:schemeClr>
                </a:solidFill>
                <a:latin typeface="한양신명조"/>
                <a:ea typeface="한양신명조"/>
              </a:rPr>
              <a:t>제안하는 광축 정렬 최종 위치 추적 기법</a:t>
            </a:r>
            <a:endParaRPr lang="ko-KR" altLang="en-US" sz="1400" kern="0" spc="0" dirty="0">
              <a:solidFill>
                <a:schemeClr val="bg1">
                  <a:lumMod val="50000"/>
                </a:schemeClr>
              </a:solidFill>
              <a:effectLst/>
              <a:latin typeface="한양신명조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97684AC-7277-D46F-B36A-E69F3E64AD1C}"/>
                  </a:ext>
                </a:extLst>
              </p:cNvPr>
              <p:cNvSpPr txBox="1"/>
              <p:nvPr/>
            </p:nvSpPr>
            <p:spPr>
              <a:xfrm>
                <a:off x="8696090" y="1592454"/>
                <a:ext cx="2150910" cy="526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ko-KR" altLang="en-US" b="0" i="1" smtClean="0">
                          <a:latin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𝑑𝑓</m:t>
                          </m:r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97684AC-7277-D46F-B36A-E69F3E64AD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6090" y="1592454"/>
                <a:ext cx="2150910" cy="52655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순서도: 처리 9">
            <a:extLst>
              <a:ext uri="{FF2B5EF4-FFF2-40B4-BE49-F238E27FC236}">
                <a16:creationId xmlns:a16="http://schemas.microsoft.com/office/drawing/2014/main" id="{C9F55BCE-D934-C10F-43B7-8E46E1FE7E0C}"/>
              </a:ext>
            </a:extLst>
          </p:cNvPr>
          <p:cNvSpPr/>
          <p:nvPr/>
        </p:nvSpPr>
        <p:spPr>
          <a:xfrm>
            <a:off x="913668" y="2551721"/>
            <a:ext cx="10192870" cy="1333136"/>
          </a:xfrm>
          <a:prstGeom prst="flowChart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데이터 삽입</a:t>
            </a:r>
          </a:p>
        </p:txBody>
      </p:sp>
      <p:sp>
        <p:nvSpPr>
          <p:cNvPr id="11" name="순서도: 처리 10">
            <a:extLst>
              <a:ext uri="{FF2B5EF4-FFF2-40B4-BE49-F238E27FC236}">
                <a16:creationId xmlns:a16="http://schemas.microsoft.com/office/drawing/2014/main" id="{E69FC8F3-86DB-571C-5AF1-571485FC34AB}"/>
              </a:ext>
            </a:extLst>
          </p:cNvPr>
          <p:cNvSpPr/>
          <p:nvPr/>
        </p:nvSpPr>
        <p:spPr>
          <a:xfrm>
            <a:off x="7674099" y="3955772"/>
            <a:ext cx="3145565" cy="1998574"/>
          </a:xfrm>
          <a:prstGeom prst="flowChart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데이터 삽입</a:t>
            </a:r>
          </a:p>
        </p:txBody>
      </p:sp>
    </p:spTree>
    <p:extLst>
      <p:ext uri="{BB962C8B-B14F-4D97-AF65-F5344CB8AC3E}">
        <p14:creationId xmlns:p14="http://schemas.microsoft.com/office/powerpoint/2010/main" val="2613401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00A7A9-E7C5-6656-CB73-A6F9106506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868" y="79089"/>
            <a:ext cx="5148532" cy="687209"/>
          </a:xfrm>
        </p:spPr>
        <p:txBody>
          <a:bodyPr>
            <a:normAutofit/>
          </a:bodyPr>
          <a:lstStyle/>
          <a:p>
            <a:r>
              <a:rPr lang="en-US" altLang="ko-KR" sz="2600" b="1">
                <a:solidFill>
                  <a:srgbClr val="2F5597"/>
                </a:solidFill>
              </a:rPr>
              <a:t>LSTM </a:t>
            </a:r>
            <a:r>
              <a:rPr lang="ko-KR" altLang="en-US" sz="2600" b="1">
                <a:solidFill>
                  <a:srgbClr val="2F5597"/>
                </a:solidFill>
              </a:rPr>
              <a:t>예측 모델 개발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97C8997-9F3A-9ABE-0313-6E003BDD708A}"/>
              </a:ext>
            </a:extLst>
          </p:cNvPr>
          <p:cNvSpPr txBox="1"/>
          <p:nvPr/>
        </p:nvSpPr>
        <p:spPr>
          <a:xfrm>
            <a:off x="1996981" y="6294558"/>
            <a:ext cx="14638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/>
              <a:t>[</a:t>
            </a:r>
            <a:r>
              <a:rPr lang="ko-KR" altLang="en-US" sz="1200"/>
              <a:t>모델 구성 순서도</a:t>
            </a:r>
            <a:r>
              <a:rPr lang="en-US" altLang="ko-KR" sz="1200"/>
              <a:t>]</a:t>
            </a:r>
            <a:endParaRPr lang="ko-KR" altLang="en-US" sz="1200"/>
          </a:p>
        </p:txBody>
      </p:sp>
      <p:sp>
        <p:nvSpPr>
          <p:cNvPr id="13" name="슬라이드 번호 개체 틀 12">
            <a:extLst>
              <a:ext uri="{FF2B5EF4-FFF2-40B4-BE49-F238E27FC236}">
                <a16:creationId xmlns:a16="http://schemas.microsoft.com/office/drawing/2014/main" id="{225E75E4-978D-AA32-0230-5E4F720B7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FC36A-3FF8-49D0-8D16-207DC0151C6F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id="{E2ABCBCA-FF22-282D-DA52-3E0852BC91C6}"/>
              </a:ext>
            </a:extLst>
          </p:cNvPr>
          <p:cNvSpPr txBox="1">
            <a:spLocks/>
          </p:cNvSpPr>
          <p:nvPr/>
        </p:nvSpPr>
        <p:spPr>
          <a:xfrm>
            <a:off x="337868" y="975016"/>
            <a:ext cx="5148532" cy="6872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b="1">
                <a:solidFill>
                  <a:srgbClr val="2F5597"/>
                </a:solidFill>
              </a:rPr>
              <a:t>1. </a:t>
            </a:r>
            <a:r>
              <a:rPr lang="ko-KR" altLang="en-US" sz="2000" b="1">
                <a:solidFill>
                  <a:srgbClr val="2F5597"/>
                </a:solidFill>
              </a:rPr>
              <a:t>모델 구성</a:t>
            </a:r>
          </a:p>
        </p:txBody>
      </p:sp>
      <p:sp>
        <p:nvSpPr>
          <p:cNvPr id="16" name="제목 1">
            <a:extLst>
              <a:ext uri="{FF2B5EF4-FFF2-40B4-BE49-F238E27FC236}">
                <a16:creationId xmlns:a16="http://schemas.microsoft.com/office/drawing/2014/main" id="{393905DC-C08C-F432-DB3B-F8BE437B678F}"/>
              </a:ext>
            </a:extLst>
          </p:cNvPr>
          <p:cNvSpPr txBox="1">
            <a:spLocks/>
          </p:cNvSpPr>
          <p:nvPr/>
        </p:nvSpPr>
        <p:spPr>
          <a:xfrm>
            <a:off x="6205268" y="975016"/>
            <a:ext cx="5148532" cy="6872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b="1">
                <a:solidFill>
                  <a:srgbClr val="2F5597"/>
                </a:solidFill>
              </a:rPr>
              <a:t>2. </a:t>
            </a:r>
            <a:r>
              <a:rPr lang="ko-KR" altLang="en-US" sz="2000" b="1">
                <a:solidFill>
                  <a:srgbClr val="2F5597"/>
                </a:solidFill>
              </a:rPr>
              <a:t>파라미터 지정</a:t>
            </a:r>
          </a:p>
        </p:txBody>
      </p:sp>
      <p:sp>
        <p:nvSpPr>
          <p:cNvPr id="17" name="내용 개체 틀 11">
            <a:extLst>
              <a:ext uri="{FF2B5EF4-FFF2-40B4-BE49-F238E27FC236}">
                <a16:creationId xmlns:a16="http://schemas.microsoft.com/office/drawing/2014/main" id="{888F7ECF-B8A9-7807-7F8F-D39C418146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05268" y="1870944"/>
            <a:ext cx="5597560" cy="2423966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</a:pPr>
            <a:r>
              <a:rPr lang="ko-KR" altLang="en-US" sz="1400" dirty="0"/>
              <a:t>활성화 함수 </a:t>
            </a:r>
            <a:r>
              <a:rPr lang="en-US" altLang="ko-KR" sz="1400" dirty="0"/>
              <a:t>: </a:t>
            </a:r>
            <a:r>
              <a:rPr lang="ko-KR" altLang="en-US" sz="1400" dirty="0"/>
              <a:t>모델이 수렴하기 쉽고 객체 탐지와 같은 컴퓨터 비전 작업에 효과적인 </a:t>
            </a:r>
            <a:r>
              <a:rPr lang="en-US" altLang="ko-KR" sz="1400" dirty="0"/>
              <a:t>Leaky </a:t>
            </a:r>
            <a:r>
              <a:rPr lang="en-US" altLang="ko-KR" sz="1400" dirty="0" err="1"/>
              <a:t>ReLU</a:t>
            </a:r>
            <a:r>
              <a:rPr lang="en-US" altLang="ko-KR" sz="1400" dirty="0"/>
              <a:t> </a:t>
            </a:r>
            <a:r>
              <a:rPr lang="ko-KR" altLang="en-US" sz="1400" dirty="0"/>
              <a:t>적용</a:t>
            </a:r>
            <a:endParaRPr lang="en-US" altLang="ko-KR" sz="1400" dirty="0"/>
          </a:p>
          <a:p>
            <a:pPr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</a:pPr>
            <a:r>
              <a:rPr lang="ko-KR" altLang="en-US" sz="1400" dirty="0"/>
              <a:t>손실함수</a:t>
            </a:r>
            <a:r>
              <a:rPr lang="en-US" altLang="ko-KR" sz="1400" dirty="0"/>
              <a:t>(loss function) : </a:t>
            </a:r>
            <a:r>
              <a:rPr lang="ko-KR" altLang="en-US" sz="1400" dirty="0"/>
              <a:t>회귀모델에서 주로 사용하는 </a:t>
            </a:r>
            <a:r>
              <a:rPr lang="ko-KR" altLang="en-US" sz="1400" dirty="0" err="1"/>
              <a:t>평균제곱오차</a:t>
            </a:r>
            <a:r>
              <a:rPr lang="en-US" altLang="ko-KR" sz="1400" dirty="0"/>
              <a:t>(Mean Squared Error, MSE)</a:t>
            </a:r>
            <a:r>
              <a:rPr lang="ko-KR" altLang="en-US" sz="1400" dirty="0"/>
              <a:t> 사용</a:t>
            </a:r>
            <a:endParaRPr lang="en-US" altLang="ko-KR" sz="1400" dirty="0"/>
          </a:p>
          <a:p>
            <a:pPr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</a:pPr>
            <a:r>
              <a:rPr lang="ko-KR" altLang="en-US" sz="1400" dirty="0"/>
              <a:t>최적화</a:t>
            </a:r>
            <a:r>
              <a:rPr lang="en-US" altLang="ko-KR" sz="1400" dirty="0"/>
              <a:t>(Optimizer) : Adam </a:t>
            </a:r>
            <a:r>
              <a:rPr lang="ko-KR" altLang="en-US" sz="1400" dirty="0"/>
              <a:t>사용</a:t>
            </a:r>
            <a:endParaRPr lang="en-US" altLang="ko-KR" sz="1400" dirty="0"/>
          </a:p>
          <a:p>
            <a:pPr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</a:pPr>
            <a:r>
              <a:rPr lang="ko-KR" altLang="en-US" sz="1400" dirty="0"/>
              <a:t>반복 횟수</a:t>
            </a:r>
            <a:r>
              <a:rPr lang="en-US" altLang="ko-KR" sz="1400" dirty="0"/>
              <a:t>(epoch) : 30 </a:t>
            </a:r>
            <a:r>
              <a:rPr lang="ko-KR" altLang="en-US" sz="1400" dirty="0"/>
              <a:t>지정 후 학습 손실에 따라 조기종료</a:t>
            </a:r>
            <a:endParaRPr lang="en-US" altLang="ko-KR" sz="1400" dirty="0"/>
          </a:p>
          <a:p>
            <a:pPr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</a:pPr>
            <a:endParaRPr lang="en-US" altLang="ko-KR" sz="1400" dirty="0"/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5D50C39C-533B-3ABF-ECA5-584F778279AE}"/>
              </a:ext>
            </a:extLst>
          </p:cNvPr>
          <p:cNvSpPr txBox="1">
            <a:spLocks/>
          </p:cNvSpPr>
          <p:nvPr/>
        </p:nvSpPr>
        <p:spPr>
          <a:xfrm>
            <a:off x="9051636" y="474453"/>
            <a:ext cx="3008092" cy="2918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>
              <a:buNone/>
            </a:pPr>
            <a:r>
              <a:rPr lang="en-US" altLang="ko-KR" sz="1400" kern="0" spc="0">
                <a:solidFill>
                  <a:schemeClr val="bg1">
                    <a:lumMod val="50000"/>
                  </a:schemeClr>
                </a:solidFill>
                <a:effectLst/>
                <a:latin typeface="한양신명조"/>
                <a:ea typeface="한양신명조"/>
              </a:rPr>
              <a:t>Ⅳ. </a:t>
            </a:r>
            <a:r>
              <a:rPr lang="ko-KR" altLang="en-US" sz="1400" kern="0">
                <a:solidFill>
                  <a:schemeClr val="bg1">
                    <a:lumMod val="50000"/>
                  </a:schemeClr>
                </a:solidFill>
                <a:latin typeface="한양신명조"/>
                <a:ea typeface="한양신명조"/>
              </a:rPr>
              <a:t>제안하는 풍력발전량 예측 기법</a:t>
            </a:r>
            <a:endParaRPr lang="ko-KR" altLang="en-US" sz="1400" kern="0" spc="0">
              <a:solidFill>
                <a:schemeClr val="bg1">
                  <a:lumMod val="50000"/>
                </a:schemeClr>
              </a:solidFill>
              <a:effectLst/>
              <a:latin typeface="한양신명조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F4C9520-060D-F365-5AA9-787D873FFC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0575" y="1637110"/>
            <a:ext cx="2996674" cy="4620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1495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8FA76C3-6AF6-7433-05EE-8878275EC5E6}"/>
              </a:ext>
            </a:extLst>
          </p:cNvPr>
          <p:cNvSpPr txBox="1"/>
          <p:nvPr/>
        </p:nvSpPr>
        <p:spPr>
          <a:xfrm>
            <a:off x="3711373" y="3136612"/>
            <a:ext cx="47692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buNone/>
            </a:pPr>
            <a:r>
              <a:rPr lang="en-US" altLang="ko-KR" sz="3200" b="1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Ⅳ. </a:t>
            </a:r>
            <a:r>
              <a:rPr lang="ko-KR" altLang="en-US" sz="3200" b="1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성능평가 결과 및 토의</a:t>
            </a:r>
            <a:endParaRPr lang="ko-KR" altLang="en-US" sz="3600" kern="0" dirty="0">
              <a:solidFill>
                <a:srgbClr val="000000"/>
              </a:solidFill>
              <a:latin typeface="한양신명조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6CA8BB5-7C73-386C-F57F-D294B179C0A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4311" y="0"/>
            <a:ext cx="129396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41894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>
            <a:extLst>
              <a:ext uri="{FF2B5EF4-FFF2-40B4-BE49-F238E27FC236}">
                <a16:creationId xmlns:a16="http://schemas.microsoft.com/office/drawing/2014/main" id="{BA81ED81-0AE1-7541-7E33-5774F134FF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16224" y="138206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100A7A9-E7C5-6656-CB73-A6F9106506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868" y="79089"/>
            <a:ext cx="7547560" cy="687209"/>
          </a:xfrm>
        </p:spPr>
        <p:txBody>
          <a:bodyPr>
            <a:normAutofit/>
          </a:bodyPr>
          <a:lstStyle/>
          <a:p>
            <a:r>
              <a:rPr lang="ko-KR" altLang="en-US" sz="2600" b="1">
                <a:solidFill>
                  <a:srgbClr val="2F5597"/>
                </a:solidFill>
              </a:rPr>
              <a:t>성능평가 환경 및 지표</a:t>
            </a: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D20D42F8-7C96-4E1E-3249-58CA53E92173}"/>
              </a:ext>
            </a:extLst>
          </p:cNvPr>
          <p:cNvSpPr txBox="1">
            <a:spLocks/>
          </p:cNvSpPr>
          <p:nvPr/>
        </p:nvSpPr>
        <p:spPr>
          <a:xfrm>
            <a:off x="9642764" y="474453"/>
            <a:ext cx="2377624" cy="2918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>
              <a:buNone/>
            </a:pPr>
            <a:r>
              <a:rPr lang="en-US" altLang="ko-KR" sz="1400" kern="0" spc="0">
                <a:solidFill>
                  <a:schemeClr val="bg1">
                    <a:lumMod val="50000"/>
                  </a:schemeClr>
                </a:solidFill>
                <a:effectLst/>
                <a:latin typeface="한양신명조"/>
                <a:ea typeface="한양신명조"/>
              </a:rPr>
              <a:t>Ⅴ. </a:t>
            </a:r>
            <a:r>
              <a:rPr lang="ko-KR" altLang="en-US" sz="1400" kern="0" spc="0">
                <a:solidFill>
                  <a:schemeClr val="bg1">
                    <a:lumMod val="50000"/>
                  </a:schemeClr>
                </a:solidFill>
                <a:effectLst/>
                <a:latin typeface="한양신명조"/>
                <a:ea typeface="한양신명조"/>
              </a:rPr>
              <a:t>성능평가 결과 및 토의</a:t>
            </a:r>
            <a:endParaRPr lang="ko-KR" altLang="en-US" sz="1400" kern="0" spc="0">
              <a:solidFill>
                <a:schemeClr val="bg1">
                  <a:lumMod val="50000"/>
                </a:schemeClr>
              </a:solidFill>
              <a:effectLst/>
              <a:latin typeface="한양신명조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AF46F86-6A9D-51FF-DABC-58336BA5C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FC36A-3FF8-49D0-8D16-207DC0151C6F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AAA528BE-2F3D-A779-D3D0-175AA36349CD}"/>
              </a:ext>
            </a:extLst>
          </p:cNvPr>
          <p:cNvSpPr txBox="1">
            <a:spLocks/>
          </p:cNvSpPr>
          <p:nvPr/>
        </p:nvSpPr>
        <p:spPr>
          <a:xfrm>
            <a:off x="337868" y="975016"/>
            <a:ext cx="5148532" cy="6872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b="1">
                <a:solidFill>
                  <a:srgbClr val="2F5597"/>
                </a:solidFill>
              </a:rPr>
              <a:t>1. </a:t>
            </a:r>
            <a:r>
              <a:rPr lang="ko-KR" altLang="en-US" sz="2000" b="1">
                <a:solidFill>
                  <a:srgbClr val="2F5597"/>
                </a:solidFill>
              </a:rPr>
              <a:t>성능 평가 환경</a:t>
            </a: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769FCBE8-6304-A9F9-7D8F-15A54FC40635}"/>
              </a:ext>
            </a:extLst>
          </p:cNvPr>
          <p:cNvSpPr txBox="1">
            <a:spLocks/>
          </p:cNvSpPr>
          <p:nvPr/>
        </p:nvSpPr>
        <p:spPr>
          <a:xfrm>
            <a:off x="6424631" y="975016"/>
            <a:ext cx="5148532" cy="6872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b="1">
                <a:solidFill>
                  <a:srgbClr val="2F5597"/>
                </a:solidFill>
              </a:rPr>
              <a:t>2. </a:t>
            </a:r>
            <a:r>
              <a:rPr lang="ko-KR" altLang="en-US" sz="2000" b="1">
                <a:solidFill>
                  <a:srgbClr val="2F5597"/>
                </a:solidFill>
              </a:rPr>
              <a:t>성능 평가 지표</a:t>
            </a:r>
          </a:p>
        </p:txBody>
      </p:sp>
      <p:graphicFrame>
        <p:nvGraphicFramePr>
          <p:cNvPr id="14" name="표 5">
            <a:extLst>
              <a:ext uri="{FF2B5EF4-FFF2-40B4-BE49-F238E27FC236}">
                <a16:creationId xmlns:a16="http://schemas.microsoft.com/office/drawing/2014/main" id="{4C1CE7CF-F8B1-900E-75A0-190A2BEE46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7841762"/>
              </p:ext>
            </p:extLst>
          </p:nvPr>
        </p:nvGraphicFramePr>
        <p:xfrm>
          <a:off x="621391" y="1662225"/>
          <a:ext cx="5095186" cy="181356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547593">
                  <a:extLst>
                    <a:ext uri="{9D8B030D-6E8A-4147-A177-3AD203B41FA5}">
                      <a16:colId xmlns:a16="http://schemas.microsoft.com/office/drawing/2014/main" val="1197795420"/>
                    </a:ext>
                  </a:extLst>
                </a:gridCol>
                <a:gridCol w="2547593">
                  <a:extLst>
                    <a:ext uri="{9D8B030D-6E8A-4147-A177-3AD203B41FA5}">
                      <a16:colId xmlns:a16="http://schemas.microsoft.com/office/drawing/2014/main" val="540243555"/>
                    </a:ext>
                  </a:extLst>
                </a:gridCol>
              </a:tblGrid>
              <a:tr h="1893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solidFill>
                            <a:schemeClr val="tx1"/>
                          </a:solidFill>
                        </a:rPr>
                        <a:t>구분</a:t>
                      </a:r>
                    </a:p>
                  </a:txBody>
                  <a:tcPr anchor="ctr">
                    <a:lnR w="12700" cap="flat" cmpd="sng" algn="ctr">
                      <a:solidFill>
                        <a:srgbClr val="BCCC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BCCC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solidFill>
                            <a:schemeClr val="tx1"/>
                          </a:solidFill>
                        </a:rPr>
                        <a:t>내용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BCCC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CCC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BCCC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6106026"/>
                  </a:ext>
                </a:extLst>
              </a:tr>
              <a:tr h="1893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solidFill>
                            <a:schemeClr val="tx1"/>
                          </a:solidFill>
                        </a:rPr>
                        <a:t>환경</a:t>
                      </a:r>
                    </a:p>
                  </a:txBody>
                  <a:tcPr anchor="ctr">
                    <a:lnR w="12700" cap="flat" cmpd="sng" algn="ctr">
                      <a:solidFill>
                        <a:srgbClr val="BCCC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Laptop Computer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CCC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CCC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196241611"/>
                  </a:ext>
                </a:extLst>
              </a:tr>
              <a:tr h="1893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solidFill>
                            <a:schemeClr val="tx1"/>
                          </a:solidFill>
                        </a:rPr>
                        <a:t>프로세서</a:t>
                      </a:r>
                    </a:p>
                  </a:txBody>
                  <a:tcPr anchor="ctr">
                    <a:lnR w="12700" cap="flat" cmpd="sng" algn="ctr">
                      <a:solidFill>
                        <a:srgbClr val="BCCC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altLang="ko-KR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Intel(R) I5-xxxxx CPU @ 2.20GHz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BCCC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CCC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596502248"/>
                  </a:ext>
                </a:extLst>
              </a:tr>
              <a:tr h="18939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메모리</a:t>
                      </a:r>
                    </a:p>
                  </a:txBody>
                  <a:tcPr anchor="ctr">
                    <a:lnR w="12700" cap="flat" cmpd="sng" algn="ctr">
                      <a:solidFill>
                        <a:srgbClr val="BCCC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/>
                        <a:t>16GB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BCCC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CCC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575790110"/>
                  </a:ext>
                </a:extLst>
              </a:tr>
              <a:tr h="18939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그래픽</a:t>
                      </a:r>
                    </a:p>
                  </a:txBody>
                  <a:tcPr anchor="ctr">
                    <a:lnR w="12700" cap="flat" cmpd="sng" algn="ctr">
                      <a:solidFill>
                        <a:srgbClr val="BCCC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/>
                        <a:t>Nvidia</a:t>
                      </a:r>
                      <a:r>
                        <a:rPr lang="ko-KR" altLang="en-US" sz="1100" dirty="0"/>
                        <a:t> </a:t>
                      </a:r>
                      <a:r>
                        <a:rPr lang="en-US" altLang="ko-KR" sz="1100" dirty="0" err="1"/>
                        <a:t>Geforce</a:t>
                      </a:r>
                      <a:r>
                        <a:rPr lang="ko-KR" altLang="en-US" sz="1100" dirty="0"/>
                        <a:t> </a:t>
                      </a:r>
                      <a:r>
                        <a:rPr lang="en-US" altLang="ko-KR" sz="1100" dirty="0"/>
                        <a:t>RTX 3070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BCCC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CCC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294545799"/>
                  </a:ext>
                </a:extLst>
              </a:tr>
              <a:tr h="18939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>
                          <a:solidFill>
                            <a:schemeClr val="tx1"/>
                          </a:solidFill>
                        </a:rPr>
                        <a:t>사용언어</a:t>
                      </a:r>
                    </a:p>
                  </a:txBody>
                  <a:tcPr anchor="ctr">
                    <a:lnR w="12700" cap="flat" cmpd="sng" algn="ctr">
                      <a:solidFill>
                        <a:srgbClr val="BCCC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/>
                        <a:t>Python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BCCC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CCC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983908352"/>
                  </a:ext>
                </a:extLst>
              </a:tr>
              <a:tr h="18939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>
                          <a:solidFill>
                            <a:schemeClr val="tx1"/>
                          </a:solidFill>
                        </a:rPr>
                        <a:t>라이브러리</a:t>
                      </a:r>
                    </a:p>
                  </a:txBody>
                  <a:tcPr anchor="ctr">
                    <a:lnR w="12700" cap="flat" cmpd="sng" algn="ctr">
                      <a:solidFill>
                        <a:srgbClr val="BCCC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/>
                        <a:t>PyCharm Community Version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BCCC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CCC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523507997"/>
                  </a:ext>
                </a:extLst>
              </a:tr>
            </a:tbl>
          </a:graphicData>
        </a:graphic>
      </p:graphicFrame>
      <p:sp>
        <p:nvSpPr>
          <p:cNvPr id="19" name="내용 개체 틀 11">
            <a:extLst>
              <a:ext uri="{FF2B5EF4-FFF2-40B4-BE49-F238E27FC236}">
                <a16:creationId xmlns:a16="http://schemas.microsoft.com/office/drawing/2014/main" id="{1CCE75D2-6AB5-B6E0-ED03-C4209B3A7EE0}"/>
              </a:ext>
            </a:extLst>
          </p:cNvPr>
          <p:cNvSpPr txBox="1">
            <a:spLocks/>
          </p:cNvSpPr>
          <p:nvPr/>
        </p:nvSpPr>
        <p:spPr>
          <a:xfrm>
            <a:off x="6338662" y="1737892"/>
            <a:ext cx="5234501" cy="9221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</a:pPr>
            <a:r>
              <a:rPr lang="ko-KR" altLang="en-US" sz="1400"/>
              <a:t>평균 제곱근 편</a:t>
            </a:r>
            <a:r>
              <a:rPr lang="ko-KR" altLang="en-US" sz="1200"/>
              <a:t>차 </a:t>
            </a:r>
            <a:r>
              <a:rPr lang="en-US" altLang="ko-KR" sz="1400" kern="0" spc="0">
                <a:solidFill>
                  <a:srgbClr val="000000"/>
                </a:solidFill>
                <a:effectLst/>
                <a:latin typeface="한양신명조"/>
              </a:rPr>
              <a:t>(Root Mean Squared Error, RMSE)</a:t>
            </a:r>
          </a:p>
          <a:p>
            <a:pPr marL="0" indent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altLang="ko-KR" sz="1400" kern="0" spc="0">
                <a:solidFill>
                  <a:srgbClr val="000000"/>
                </a:solidFill>
                <a:effectLst/>
                <a:latin typeface="한양신명조"/>
              </a:rPr>
              <a:t>  : </a:t>
            </a:r>
            <a:r>
              <a:rPr lang="ko-KR" altLang="en-US" sz="1400" kern="0">
                <a:solidFill>
                  <a:srgbClr val="000000"/>
                </a:solidFill>
                <a:latin typeface="한양신명조"/>
              </a:rPr>
              <a:t>예측 값과 실제 값 차이를 제곱해 평균한 값에 루트를 적용</a:t>
            </a:r>
            <a:r>
              <a:rPr lang="en-US" altLang="ko-KR" sz="1400" kern="0">
                <a:solidFill>
                  <a:srgbClr val="000000"/>
                </a:solidFill>
                <a:latin typeface="한양신명조"/>
              </a:rPr>
              <a:t>.</a:t>
            </a:r>
            <a:endParaRPr lang="en-US" altLang="ko-KR" sz="1200" kern="0" spc="0">
              <a:solidFill>
                <a:srgbClr val="000000"/>
              </a:solidFill>
              <a:effectLst/>
              <a:latin typeface="한양신명조"/>
            </a:endParaRPr>
          </a:p>
          <a:p>
            <a:pPr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</a:pPr>
            <a:endParaRPr lang="en-US" altLang="ko-KR" sz="1400"/>
          </a:p>
        </p:txBody>
      </p:sp>
      <p:pic>
        <p:nvPicPr>
          <p:cNvPr id="20" name="_x208118072">
            <a:extLst>
              <a:ext uri="{FF2B5EF4-FFF2-40B4-BE49-F238E27FC236}">
                <a16:creationId xmlns:a16="http://schemas.microsoft.com/office/drawing/2014/main" id="{556690D8-FD72-C3E2-839E-C5C0D93610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8829" y="2660072"/>
            <a:ext cx="2682875" cy="699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제목 1">
            <a:extLst>
              <a:ext uri="{FF2B5EF4-FFF2-40B4-BE49-F238E27FC236}">
                <a16:creationId xmlns:a16="http://schemas.microsoft.com/office/drawing/2014/main" id="{35093FA4-DDF7-1A22-3395-464E462E3CF6}"/>
              </a:ext>
            </a:extLst>
          </p:cNvPr>
          <p:cNvSpPr txBox="1">
            <a:spLocks/>
          </p:cNvSpPr>
          <p:nvPr/>
        </p:nvSpPr>
        <p:spPr>
          <a:xfrm>
            <a:off x="337868" y="3314317"/>
            <a:ext cx="5148532" cy="6872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b="1">
                <a:solidFill>
                  <a:srgbClr val="2F5597"/>
                </a:solidFill>
              </a:rPr>
              <a:t>3. </a:t>
            </a:r>
            <a:r>
              <a:rPr lang="ko-KR" altLang="en-US" sz="2000" b="1">
                <a:solidFill>
                  <a:srgbClr val="2F5597"/>
                </a:solidFill>
              </a:rPr>
              <a:t>성능 평가 비교</a:t>
            </a:r>
            <a:r>
              <a:rPr lang="en-US" altLang="ko-KR" sz="2000" b="1">
                <a:solidFill>
                  <a:srgbClr val="2F5597"/>
                </a:solidFill>
              </a:rPr>
              <a:t> </a:t>
            </a:r>
            <a:r>
              <a:rPr lang="ko-KR" altLang="en-US" sz="2000" b="1">
                <a:solidFill>
                  <a:srgbClr val="2F5597"/>
                </a:solidFill>
              </a:rPr>
              <a:t>관점</a:t>
            </a:r>
          </a:p>
        </p:txBody>
      </p:sp>
      <p:sp>
        <p:nvSpPr>
          <p:cNvPr id="23" name="제목 1">
            <a:extLst>
              <a:ext uri="{FF2B5EF4-FFF2-40B4-BE49-F238E27FC236}">
                <a16:creationId xmlns:a16="http://schemas.microsoft.com/office/drawing/2014/main" id="{2D5786BB-D127-C5E1-3D5F-E0ADBDB1CC99}"/>
              </a:ext>
            </a:extLst>
          </p:cNvPr>
          <p:cNvSpPr txBox="1">
            <a:spLocks/>
          </p:cNvSpPr>
          <p:nvPr/>
        </p:nvSpPr>
        <p:spPr>
          <a:xfrm>
            <a:off x="6382327" y="3314317"/>
            <a:ext cx="5148532" cy="6872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b="1">
                <a:solidFill>
                  <a:srgbClr val="2F5597"/>
                </a:solidFill>
              </a:rPr>
              <a:t>4. </a:t>
            </a:r>
            <a:r>
              <a:rPr lang="ko-KR" altLang="en-US" sz="2000" b="1">
                <a:solidFill>
                  <a:srgbClr val="2F5597"/>
                </a:solidFill>
              </a:rPr>
              <a:t>모델 학습 조건</a:t>
            </a:r>
          </a:p>
        </p:txBody>
      </p:sp>
      <p:graphicFrame>
        <p:nvGraphicFramePr>
          <p:cNvPr id="24" name="표 5">
            <a:extLst>
              <a:ext uri="{FF2B5EF4-FFF2-40B4-BE49-F238E27FC236}">
                <a16:creationId xmlns:a16="http://schemas.microsoft.com/office/drawing/2014/main" id="{28041B1C-9E86-DA2E-FAB3-E4050D8595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6324664"/>
              </p:ext>
            </p:extLst>
          </p:nvPr>
        </p:nvGraphicFramePr>
        <p:xfrm>
          <a:off x="6665850" y="4010762"/>
          <a:ext cx="5271408" cy="275844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513632">
                  <a:extLst>
                    <a:ext uri="{9D8B030D-6E8A-4147-A177-3AD203B41FA5}">
                      <a16:colId xmlns:a16="http://schemas.microsoft.com/office/drawing/2014/main" val="1197795420"/>
                    </a:ext>
                  </a:extLst>
                </a:gridCol>
                <a:gridCol w="3757776">
                  <a:extLst>
                    <a:ext uri="{9D8B030D-6E8A-4147-A177-3AD203B41FA5}">
                      <a16:colId xmlns:a16="http://schemas.microsoft.com/office/drawing/2014/main" val="540243555"/>
                    </a:ext>
                  </a:extLst>
                </a:gridCol>
              </a:tblGrid>
              <a:tr h="2155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solidFill>
                            <a:schemeClr val="tx1"/>
                          </a:solidFill>
                        </a:rPr>
                        <a:t>조건</a:t>
                      </a:r>
                    </a:p>
                  </a:txBody>
                  <a:tcPr anchor="ctr">
                    <a:lnR w="12700" cap="flat" cmpd="sng" algn="ctr">
                      <a:solidFill>
                        <a:srgbClr val="BCCC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BCCC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solidFill>
                            <a:schemeClr val="tx1"/>
                          </a:solidFill>
                        </a:rPr>
                        <a:t>값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BCCC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CCC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BCCC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6106026"/>
                  </a:ext>
                </a:extLst>
              </a:tr>
              <a:tr h="21550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>
                          <a:solidFill>
                            <a:schemeClr val="tx1"/>
                          </a:solidFill>
                        </a:rPr>
                        <a:t>순환 창 크기</a:t>
                      </a:r>
                    </a:p>
                  </a:txBody>
                  <a:tcPr anchor="ctr">
                    <a:lnR w="12700" cap="flat" cmpd="sng" algn="ctr">
                      <a:solidFill>
                        <a:srgbClr val="BCCC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BCCC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ko-KR" altLang="en-US" sz="11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CCC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CCC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6241611"/>
                  </a:ext>
                </a:extLst>
              </a:tr>
              <a:tr h="21550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>
                          <a:solidFill>
                            <a:schemeClr val="tx1"/>
                          </a:solidFill>
                        </a:rPr>
                        <a:t>Units</a:t>
                      </a:r>
                      <a:endParaRPr lang="ko-KR" altLang="en-US" sz="11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rgbClr val="BCCC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CCC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CC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128</a:t>
                      </a:r>
                      <a:endParaRPr lang="pt-BR" altLang="ko-KR" sz="1100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CCC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CCC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6502248"/>
                  </a:ext>
                </a:extLst>
              </a:tr>
              <a:tr h="21550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>
                          <a:solidFill>
                            <a:schemeClr val="tx1"/>
                          </a:solidFill>
                        </a:rPr>
                        <a:t>활성화함수</a:t>
                      </a:r>
                    </a:p>
                  </a:txBody>
                  <a:tcPr anchor="ctr">
                    <a:lnR w="12700" cap="flat" cmpd="sng" algn="ctr">
                      <a:solidFill>
                        <a:srgbClr val="BCCC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CCC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CC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/>
                        <a:t>Leaky </a:t>
                      </a:r>
                      <a:r>
                        <a:rPr lang="en-US" altLang="ko-KR" sz="1100" dirty="0" err="1"/>
                        <a:t>ReLU</a:t>
                      </a:r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rgbClr val="BCCC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CCC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5790110"/>
                  </a:ext>
                </a:extLst>
              </a:tr>
              <a:tr h="21550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>
                          <a:solidFill>
                            <a:schemeClr val="tx1"/>
                          </a:solidFill>
                        </a:rPr>
                        <a:t>Dense </a:t>
                      </a:r>
                      <a:r>
                        <a:rPr lang="ko-KR" altLang="en-US" sz="1100">
                          <a:solidFill>
                            <a:schemeClr val="tx1"/>
                          </a:solidFill>
                        </a:rPr>
                        <a:t>레이어 활성화함수</a:t>
                      </a:r>
                    </a:p>
                  </a:txBody>
                  <a:tcPr anchor="ctr">
                    <a:lnR w="12700" cap="flat" cmpd="sng" algn="ctr">
                      <a:solidFill>
                        <a:srgbClr val="BCCC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CCC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CC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/>
                        <a:t>Linear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BCCC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CCC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3908352"/>
                  </a:ext>
                </a:extLst>
              </a:tr>
              <a:tr h="21550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>
                          <a:solidFill>
                            <a:schemeClr val="tx1"/>
                          </a:solidFill>
                        </a:rPr>
                        <a:t>손실함수</a:t>
                      </a:r>
                    </a:p>
                  </a:txBody>
                  <a:tcPr anchor="ctr">
                    <a:lnR w="12700" cap="flat" cmpd="sng" algn="ctr">
                      <a:solidFill>
                        <a:srgbClr val="BCCC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CCC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CC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/>
                        <a:t>MSE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BCCC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CCC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3507997"/>
                  </a:ext>
                </a:extLst>
              </a:tr>
              <a:tr h="21550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>
                          <a:solidFill>
                            <a:schemeClr val="tx1"/>
                          </a:solidFill>
                        </a:rPr>
                        <a:t>옵티마이저</a:t>
                      </a:r>
                    </a:p>
                  </a:txBody>
                  <a:tcPr anchor="ctr">
                    <a:lnR w="12700" cap="flat" cmpd="sng" algn="ctr">
                      <a:solidFill>
                        <a:srgbClr val="BCCC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CCC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CC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/>
                        <a:t>Adam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BCCC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CCC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554957"/>
                  </a:ext>
                </a:extLst>
              </a:tr>
              <a:tr h="21550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>
                          <a:solidFill>
                            <a:schemeClr val="tx1"/>
                          </a:solidFill>
                        </a:rPr>
                        <a:t>배치크기</a:t>
                      </a:r>
                    </a:p>
                  </a:txBody>
                  <a:tcPr anchor="ctr">
                    <a:lnR w="12700" cap="flat" cmpd="sng" algn="ctr">
                      <a:solidFill>
                        <a:srgbClr val="BCCC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CCC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CC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/>
                        <a:t>10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BCCC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CCC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2009704"/>
                  </a:ext>
                </a:extLst>
              </a:tr>
              <a:tr h="21550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>
                          <a:solidFill>
                            <a:schemeClr val="tx1"/>
                          </a:solidFill>
                        </a:rPr>
                        <a:t>반복횟수</a:t>
                      </a:r>
                    </a:p>
                  </a:txBody>
                  <a:tcPr anchor="ctr">
                    <a:lnR w="12700" cap="flat" cmpd="sng" algn="ctr">
                      <a:solidFill>
                        <a:srgbClr val="BCCC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CCC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/>
                        <a:t>30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BCCC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CCC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8759012"/>
                  </a:ext>
                </a:extLst>
              </a:tr>
              <a:tr h="21550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>
                          <a:solidFill>
                            <a:schemeClr val="tx1"/>
                          </a:solidFill>
                        </a:rPr>
                        <a:t>조기종료</a:t>
                      </a:r>
                    </a:p>
                  </a:txBody>
                  <a:tcPr anchor="ctr">
                    <a:lnR w="12700" cap="flat" cmpd="sng" algn="ctr">
                      <a:solidFill>
                        <a:srgbClr val="BCCC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/>
                        <a:t>검증 손실 </a:t>
                      </a:r>
                      <a:r>
                        <a:rPr lang="en-US" altLang="ko-KR" sz="1100" dirty="0"/>
                        <a:t>5</a:t>
                      </a:r>
                      <a:r>
                        <a:rPr lang="ko-KR" altLang="en-US" sz="1100" dirty="0"/>
                        <a:t>회 무의미</a:t>
                      </a:r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rgbClr val="BCCC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CCC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8840048"/>
                  </a:ext>
                </a:extLst>
              </a:tr>
            </a:tbl>
          </a:graphicData>
        </a:graphic>
      </p:graphicFrame>
      <p:sp>
        <p:nvSpPr>
          <p:cNvPr id="5" name="순서도: 처리 4">
            <a:extLst>
              <a:ext uri="{FF2B5EF4-FFF2-40B4-BE49-F238E27FC236}">
                <a16:creationId xmlns:a16="http://schemas.microsoft.com/office/drawing/2014/main" id="{FEE3E359-3F44-9305-7456-F1DEC8FF47A4}"/>
              </a:ext>
            </a:extLst>
          </p:cNvPr>
          <p:cNvSpPr/>
          <p:nvPr/>
        </p:nvSpPr>
        <p:spPr>
          <a:xfrm>
            <a:off x="661141" y="4001526"/>
            <a:ext cx="5055436" cy="2554722"/>
          </a:xfrm>
          <a:prstGeom prst="flowChart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데이터 삽입</a:t>
            </a:r>
          </a:p>
        </p:txBody>
      </p:sp>
    </p:spTree>
    <p:extLst>
      <p:ext uri="{BB962C8B-B14F-4D97-AF65-F5344CB8AC3E}">
        <p14:creationId xmlns:p14="http://schemas.microsoft.com/office/powerpoint/2010/main" val="9693564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00A7A9-E7C5-6656-CB73-A6F9106506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868" y="79089"/>
            <a:ext cx="7547560" cy="687209"/>
          </a:xfrm>
        </p:spPr>
        <p:txBody>
          <a:bodyPr>
            <a:normAutofit/>
          </a:bodyPr>
          <a:lstStyle/>
          <a:p>
            <a:r>
              <a:rPr lang="ko-KR" altLang="en-US" sz="2600" b="1" dirty="0">
                <a:solidFill>
                  <a:srgbClr val="2F5597"/>
                </a:solidFill>
              </a:rPr>
              <a:t>데이터 종류에 따른 비교</a:t>
            </a: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D20D42F8-7C96-4E1E-3249-58CA53E92173}"/>
              </a:ext>
            </a:extLst>
          </p:cNvPr>
          <p:cNvSpPr txBox="1">
            <a:spLocks/>
          </p:cNvSpPr>
          <p:nvPr/>
        </p:nvSpPr>
        <p:spPr>
          <a:xfrm>
            <a:off x="9642764" y="474453"/>
            <a:ext cx="2377624" cy="2918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>
              <a:buNone/>
            </a:pPr>
            <a:r>
              <a:rPr lang="en-US" altLang="ko-KR" sz="1400" kern="0" spc="0">
                <a:solidFill>
                  <a:schemeClr val="bg1">
                    <a:lumMod val="50000"/>
                  </a:schemeClr>
                </a:solidFill>
                <a:effectLst/>
                <a:latin typeface="한양신명조"/>
                <a:ea typeface="한양신명조"/>
              </a:rPr>
              <a:t>Ⅴ. </a:t>
            </a:r>
            <a:r>
              <a:rPr lang="ko-KR" altLang="en-US" sz="1400" kern="0" spc="0">
                <a:solidFill>
                  <a:schemeClr val="bg1">
                    <a:lumMod val="50000"/>
                  </a:schemeClr>
                </a:solidFill>
                <a:effectLst/>
                <a:latin typeface="한양신명조"/>
                <a:ea typeface="한양신명조"/>
              </a:rPr>
              <a:t>성능평가 결과 및 토의</a:t>
            </a:r>
            <a:endParaRPr lang="ko-KR" altLang="en-US" sz="1400" kern="0" spc="0">
              <a:solidFill>
                <a:schemeClr val="bg1">
                  <a:lumMod val="50000"/>
                </a:schemeClr>
              </a:solidFill>
              <a:effectLst/>
              <a:latin typeface="한양신명조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204BFFD-FB2F-3B1F-94A1-5F106E9CCD88}"/>
              </a:ext>
            </a:extLst>
          </p:cNvPr>
          <p:cNvSpPr/>
          <p:nvPr/>
        </p:nvSpPr>
        <p:spPr>
          <a:xfrm>
            <a:off x="1243641" y="1224952"/>
            <a:ext cx="9704717" cy="1133309"/>
          </a:xfrm>
          <a:prstGeom prst="rect">
            <a:avLst/>
          </a:prstGeom>
          <a:solidFill>
            <a:srgbClr val="FFFFFF"/>
          </a:solidFill>
          <a:ln w="28575">
            <a:solidFill>
              <a:srgbClr val="2F55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600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956944-AB91-7054-AAAD-3CE72F30EEE0}"/>
              </a:ext>
            </a:extLst>
          </p:cNvPr>
          <p:cNvSpPr txBox="1"/>
          <p:nvPr/>
        </p:nvSpPr>
        <p:spPr>
          <a:xfrm>
            <a:off x="1908804" y="2646692"/>
            <a:ext cx="2210862" cy="368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indent="0" algn="ctr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300" b="1" kern="0" spc="0" dirty="0">
                <a:solidFill>
                  <a:srgbClr val="000000"/>
                </a:solidFill>
                <a:effectLst/>
                <a:ea typeface="한양신명조"/>
              </a:rPr>
              <a:t>&lt;</a:t>
            </a:r>
            <a:r>
              <a:rPr lang="ko-KR" altLang="en-US" sz="1300" b="1" kern="0" spc="0" dirty="0">
                <a:solidFill>
                  <a:srgbClr val="000000"/>
                </a:solidFill>
                <a:effectLst/>
                <a:ea typeface="한양신명조"/>
              </a:rPr>
              <a:t>일반 </a:t>
            </a:r>
            <a:r>
              <a:rPr lang="ko-KR" altLang="en-US" sz="1300" b="1" kern="0" dirty="0">
                <a:solidFill>
                  <a:srgbClr val="000000"/>
                </a:solidFill>
                <a:ea typeface="한양신명조"/>
              </a:rPr>
              <a:t>데이터 </a:t>
            </a:r>
            <a:r>
              <a:rPr lang="ko-KR" altLang="en-US" sz="1300" b="1" kern="0" spc="0" dirty="0">
                <a:solidFill>
                  <a:srgbClr val="000000"/>
                </a:solidFill>
                <a:effectLst/>
                <a:ea typeface="한양신명조"/>
              </a:rPr>
              <a:t>학습그래프</a:t>
            </a:r>
            <a:r>
              <a:rPr lang="en-US" altLang="ko-KR" sz="1300" b="1" kern="0" spc="0" dirty="0">
                <a:solidFill>
                  <a:srgbClr val="000000"/>
                </a:solidFill>
                <a:effectLst/>
                <a:ea typeface="한양신명조"/>
              </a:rPr>
              <a:t>&gt;</a:t>
            </a:r>
            <a:endParaRPr lang="ko-KR" altLang="en-US" sz="1300" b="1" kern="0" spc="0" dirty="0">
              <a:solidFill>
                <a:srgbClr val="000000"/>
              </a:solidFill>
              <a:effectLst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282D027-98A5-B935-26C3-0C758B1E90DA}"/>
              </a:ext>
            </a:extLst>
          </p:cNvPr>
          <p:cNvSpPr txBox="1"/>
          <p:nvPr/>
        </p:nvSpPr>
        <p:spPr>
          <a:xfrm>
            <a:off x="6972826" y="2632537"/>
            <a:ext cx="4507965" cy="368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indent="0" algn="ctr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300" b="1" kern="0" spc="0" dirty="0">
                <a:solidFill>
                  <a:srgbClr val="000000"/>
                </a:solidFill>
                <a:effectLst/>
                <a:ea typeface="한양신명조"/>
              </a:rPr>
              <a:t>&lt;</a:t>
            </a:r>
            <a:r>
              <a:rPr lang="ko-KR" altLang="en-US" sz="1300" b="1" kern="0" spc="0" dirty="0">
                <a:solidFill>
                  <a:srgbClr val="000000"/>
                </a:solidFill>
                <a:effectLst/>
                <a:ea typeface="한양신명조"/>
              </a:rPr>
              <a:t>최고 수신 감도 좌표 데이터를 함께 사용한 학습그래프</a:t>
            </a:r>
            <a:r>
              <a:rPr lang="en-US" altLang="ko-KR" sz="1300" b="1" kern="0" spc="0" dirty="0">
                <a:solidFill>
                  <a:srgbClr val="000000"/>
                </a:solidFill>
                <a:effectLst/>
                <a:ea typeface="한양신명조"/>
              </a:rPr>
              <a:t>&gt;</a:t>
            </a:r>
            <a:endParaRPr lang="ko-KR" altLang="en-US" sz="1300" b="1" kern="0" spc="0" dirty="0">
              <a:solidFill>
                <a:srgbClr val="000000"/>
              </a:solidFill>
              <a:effectLst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AF46F86-6A9D-51FF-DABC-58336BA5C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FC36A-3FF8-49D0-8D16-207DC0151C6F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86599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A204BFFD-FB2F-3B1F-94A1-5F106E9CCD88}"/>
              </a:ext>
            </a:extLst>
          </p:cNvPr>
          <p:cNvSpPr/>
          <p:nvPr/>
        </p:nvSpPr>
        <p:spPr>
          <a:xfrm>
            <a:off x="1243641" y="1224952"/>
            <a:ext cx="9704717" cy="1264176"/>
          </a:xfrm>
          <a:prstGeom prst="rect">
            <a:avLst/>
          </a:prstGeom>
          <a:solidFill>
            <a:srgbClr val="FFFFFF"/>
          </a:solidFill>
          <a:ln w="28575">
            <a:solidFill>
              <a:srgbClr val="2F55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600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956944-AB91-7054-AAAD-3CE72F30EEE0}"/>
              </a:ext>
            </a:extLst>
          </p:cNvPr>
          <p:cNvSpPr txBox="1"/>
          <p:nvPr/>
        </p:nvSpPr>
        <p:spPr>
          <a:xfrm>
            <a:off x="1703566" y="2736699"/>
            <a:ext cx="2829621" cy="368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indent="0" algn="ctr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300" b="1" kern="0" spc="0" dirty="0">
                <a:solidFill>
                  <a:srgbClr val="000000"/>
                </a:solidFill>
                <a:effectLst/>
                <a:ea typeface="한양신명조"/>
              </a:rPr>
              <a:t>&lt;</a:t>
            </a:r>
            <a:r>
              <a:rPr lang="ko-KR" altLang="en-US" sz="1300" b="1" kern="0" spc="0" dirty="0">
                <a:solidFill>
                  <a:srgbClr val="000000"/>
                </a:solidFill>
                <a:effectLst/>
                <a:ea typeface="한양신명조"/>
              </a:rPr>
              <a:t>경사 </a:t>
            </a:r>
            <a:r>
              <a:rPr lang="ko-KR" altLang="en-US" sz="1300" b="1" kern="0" spc="0" dirty="0" err="1">
                <a:solidFill>
                  <a:srgbClr val="000000"/>
                </a:solidFill>
                <a:effectLst/>
                <a:ea typeface="한양신명조"/>
              </a:rPr>
              <a:t>하강법</a:t>
            </a:r>
            <a:r>
              <a:rPr lang="ko-KR" altLang="en-US" sz="1300" b="1" kern="0" spc="0" dirty="0">
                <a:solidFill>
                  <a:srgbClr val="000000"/>
                </a:solidFill>
                <a:effectLst/>
                <a:ea typeface="한양신명조"/>
              </a:rPr>
              <a:t> 데이터 학습 그래프</a:t>
            </a:r>
            <a:r>
              <a:rPr lang="en-US" altLang="ko-KR" sz="1300" b="1" kern="0" spc="0" dirty="0">
                <a:solidFill>
                  <a:srgbClr val="000000"/>
                </a:solidFill>
                <a:effectLst/>
                <a:ea typeface="한양신명조"/>
              </a:rPr>
              <a:t>&gt;</a:t>
            </a:r>
            <a:endParaRPr lang="ko-KR" altLang="en-US" sz="1300" b="1" kern="0" spc="0" dirty="0">
              <a:solidFill>
                <a:srgbClr val="000000"/>
              </a:solidFill>
              <a:effectLst/>
            </a:endParaRPr>
          </a:p>
        </p:txBody>
      </p:sp>
      <p:sp>
        <p:nvSpPr>
          <p:cNvPr id="14" name="Rectangle 4">
            <a:extLst>
              <a:ext uri="{FF2B5EF4-FFF2-40B4-BE49-F238E27FC236}">
                <a16:creationId xmlns:a16="http://schemas.microsoft.com/office/drawing/2014/main" id="{472B4D82-2ECA-EC7B-8597-849E50DA35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282D027-98A5-B935-26C3-0C758B1E90DA}"/>
              </a:ext>
            </a:extLst>
          </p:cNvPr>
          <p:cNvSpPr txBox="1"/>
          <p:nvPr/>
        </p:nvSpPr>
        <p:spPr>
          <a:xfrm>
            <a:off x="7815184" y="2712388"/>
            <a:ext cx="2436886" cy="368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indent="0" algn="ctr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300" b="1" kern="0" spc="0" dirty="0">
                <a:solidFill>
                  <a:srgbClr val="000000"/>
                </a:solidFill>
                <a:effectLst/>
                <a:ea typeface="한양신명조"/>
              </a:rPr>
              <a:t>&lt;</a:t>
            </a:r>
            <a:r>
              <a:rPr lang="ko-KR" altLang="en-US" sz="1300" b="1" kern="0" spc="0" dirty="0" err="1">
                <a:solidFill>
                  <a:srgbClr val="000000"/>
                </a:solidFill>
                <a:effectLst/>
                <a:ea typeface="한양신명조"/>
              </a:rPr>
              <a:t>최빈값</a:t>
            </a:r>
            <a:r>
              <a:rPr lang="ko-KR" altLang="en-US" sz="1300" b="1" kern="0" spc="0" dirty="0">
                <a:solidFill>
                  <a:srgbClr val="000000"/>
                </a:solidFill>
                <a:effectLst/>
                <a:ea typeface="한양신명조"/>
              </a:rPr>
              <a:t> 데이터 학습 그래프</a:t>
            </a:r>
            <a:r>
              <a:rPr lang="en-US" altLang="ko-KR" sz="1300" b="1" kern="0" spc="0" dirty="0">
                <a:solidFill>
                  <a:srgbClr val="000000"/>
                </a:solidFill>
                <a:effectLst/>
                <a:ea typeface="한양신명조"/>
              </a:rPr>
              <a:t>&gt;</a:t>
            </a:r>
            <a:endParaRPr lang="ko-KR" altLang="en-US" sz="1300" b="1" kern="0" spc="0" dirty="0">
              <a:solidFill>
                <a:srgbClr val="000000"/>
              </a:solidFill>
              <a:effectLst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DC177EC-43CE-A81E-A230-E9B4EEEB1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FC36A-3FF8-49D0-8D16-207DC0151C6F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651229DE-6573-2FAF-383A-E9E2C2B6E042}"/>
              </a:ext>
            </a:extLst>
          </p:cNvPr>
          <p:cNvSpPr txBox="1">
            <a:spLocks/>
          </p:cNvSpPr>
          <p:nvPr/>
        </p:nvSpPr>
        <p:spPr>
          <a:xfrm>
            <a:off x="337868" y="79089"/>
            <a:ext cx="7547560" cy="6872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600" b="1" dirty="0">
                <a:solidFill>
                  <a:srgbClr val="2F5597"/>
                </a:solidFill>
              </a:rPr>
              <a:t>통계법에 따른 비교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4E6FD37-BD3E-6F34-8EC6-C949D1D65616}"/>
              </a:ext>
            </a:extLst>
          </p:cNvPr>
          <p:cNvSpPr txBox="1">
            <a:spLocks/>
          </p:cNvSpPr>
          <p:nvPr/>
        </p:nvSpPr>
        <p:spPr>
          <a:xfrm>
            <a:off x="9642764" y="474453"/>
            <a:ext cx="2377624" cy="2918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>
              <a:buNone/>
            </a:pPr>
            <a:r>
              <a:rPr lang="en-US" altLang="ko-KR" sz="1400" kern="0" spc="0">
                <a:solidFill>
                  <a:schemeClr val="bg1">
                    <a:lumMod val="50000"/>
                  </a:schemeClr>
                </a:solidFill>
                <a:effectLst/>
                <a:latin typeface="한양신명조"/>
                <a:ea typeface="한양신명조"/>
              </a:rPr>
              <a:t>Ⅴ. </a:t>
            </a:r>
            <a:r>
              <a:rPr lang="ko-KR" altLang="en-US" sz="1400" kern="0" spc="0">
                <a:solidFill>
                  <a:schemeClr val="bg1">
                    <a:lumMod val="50000"/>
                  </a:schemeClr>
                </a:solidFill>
                <a:effectLst/>
                <a:latin typeface="한양신명조"/>
                <a:ea typeface="한양신명조"/>
              </a:rPr>
              <a:t>성능평가 결과 및 토의</a:t>
            </a:r>
            <a:endParaRPr lang="ko-KR" altLang="en-US" sz="1400" kern="0" spc="0">
              <a:solidFill>
                <a:schemeClr val="bg1">
                  <a:lumMod val="50000"/>
                </a:schemeClr>
              </a:solidFill>
              <a:effectLst/>
              <a:latin typeface="한양신명조"/>
            </a:endParaRPr>
          </a:p>
        </p:txBody>
      </p:sp>
    </p:spTree>
    <p:extLst>
      <p:ext uri="{BB962C8B-B14F-4D97-AF65-F5344CB8AC3E}">
        <p14:creationId xmlns:p14="http://schemas.microsoft.com/office/powerpoint/2010/main" val="40676808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00A7A9-E7C5-6656-CB73-A6F9106506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868" y="79089"/>
            <a:ext cx="10515600" cy="687209"/>
          </a:xfrm>
        </p:spPr>
        <p:txBody>
          <a:bodyPr>
            <a:normAutofit/>
          </a:bodyPr>
          <a:lstStyle/>
          <a:p>
            <a:r>
              <a:rPr lang="ko-KR" altLang="en-US" sz="3000" b="1">
                <a:solidFill>
                  <a:srgbClr val="2F5597"/>
                </a:solidFill>
              </a:rPr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EAD2BD1-FEC0-2492-24A8-FF757BE56F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258" y="1566611"/>
            <a:ext cx="3044406" cy="202175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Ⅰ. </a:t>
            </a:r>
            <a:r>
              <a:rPr lang="ko-KR" altLang="en-US" sz="1800" b="1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서 론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한양신명조"/>
            </a:endParaRPr>
          </a:p>
          <a:p>
            <a:pPr marL="0" indent="0">
              <a:buNone/>
            </a:pPr>
            <a:r>
              <a:rPr lang="en-US" altLang="ko-KR" sz="1400" kern="0" dirty="0">
                <a:solidFill>
                  <a:srgbClr val="000000"/>
                </a:solidFill>
                <a:latin typeface="한양신명조"/>
              </a:rPr>
              <a:t>   1. </a:t>
            </a:r>
            <a:r>
              <a:rPr lang="ko-KR" altLang="en-US" sz="1400" kern="0" dirty="0">
                <a:solidFill>
                  <a:srgbClr val="000000"/>
                </a:solidFill>
                <a:latin typeface="한양신명조"/>
              </a:rPr>
              <a:t>연구의 배경</a:t>
            </a:r>
            <a:endParaRPr lang="en-US" altLang="ko-KR" sz="1400" kern="0" dirty="0">
              <a:solidFill>
                <a:srgbClr val="000000"/>
              </a:solidFill>
              <a:latin typeface="한양신명조"/>
            </a:endParaRPr>
          </a:p>
          <a:p>
            <a:pPr marL="0" indent="0">
              <a:buNone/>
            </a:pP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한양신명조"/>
              </a:rPr>
              <a:t>   2.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한양신명조"/>
              </a:rPr>
              <a:t>프로젝트의 목적</a:t>
            </a:r>
          </a:p>
          <a:p>
            <a:pPr marL="0" indent="0">
              <a:buNone/>
            </a:pP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한양신명조"/>
              </a:rPr>
              <a:t>   3. </a:t>
            </a:r>
            <a:r>
              <a:rPr lang="ko-KR" altLang="en-US" sz="1400" kern="0" dirty="0">
                <a:solidFill>
                  <a:srgbClr val="000000"/>
                </a:solidFill>
                <a:latin typeface="한양신명조"/>
              </a:rPr>
              <a:t>프로젝트의 기대효과</a:t>
            </a:r>
            <a:endParaRPr lang="ko-KR" altLang="en-US" sz="1400" kern="0" spc="0" dirty="0">
              <a:solidFill>
                <a:srgbClr val="000000"/>
              </a:solidFill>
              <a:effectLst/>
              <a:latin typeface="한양신명조"/>
            </a:endParaRP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CC9A88F2-1D60-3FB1-CA1C-9B7D07FADD3A}"/>
              </a:ext>
            </a:extLst>
          </p:cNvPr>
          <p:cNvSpPr txBox="1">
            <a:spLocks/>
          </p:cNvSpPr>
          <p:nvPr/>
        </p:nvSpPr>
        <p:spPr>
          <a:xfrm>
            <a:off x="4467278" y="1566611"/>
            <a:ext cx="3044406" cy="20217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Ⅱ. </a:t>
            </a:r>
            <a:r>
              <a:rPr lang="ko-KR" altLang="en-US" sz="1800" b="1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이론적 </a:t>
            </a:r>
            <a:r>
              <a:rPr lang="ko-KR" altLang="en-US" sz="1800" b="1" kern="0" dirty="0">
                <a:solidFill>
                  <a:srgbClr val="000000"/>
                </a:solidFill>
                <a:latin typeface="한양신명조"/>
                <a:ea typeface="한양신명조"/>
              </a:rPr>
              <a:t>배경</a:t>
            </a:r>
            <a:endParaRPr lang="ko-KR" altLang="en-US" sz="2000" kern="0" dirty="0">
              <a:solidFill>
                <a:srgbClr val="000000"/>
              </a:solidFill>
              <a:latin typeface="한양신명조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kern="0" dirty="0">
                <a:solidFill>
                  <a:srgbClr val="000000"/>
                </a:solidFill>
                <a:latin typeface="한양신명조"/>
              </a:rPr>
              <a:t>   1. </a:t>
            </a:r>
            <a:r>
              <a:rPr lang="ko-KR" altLang="en-US" sz="1400" kern="0" dirty="0">
                <a:solidFill>
                  <a:srgbClr val="000000"/>
                </a:solidFill>
                <a:latin typeface="한양신명조"/>
              </a:rPr>
              <a:t>시장 동향</a:t>
            </a:r>
            <a:endParaRPr lang="en-US" altLang="ko-KR" sz="1400" kern="0" dirty="0">
              <a:solidFill>
                <a:srgbClr val="000000"/>
              </a:solidFill>
              <a:latin typeface="한양신명조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kern="0" dirty="0">
                <a:solidFill>
                  <a:srgbClr val="000000"/>
                </a:solidFill>
                <a:latin typeface="한양신명조"/>
              </a:rPr>
              <a:t>   2. </a:t>
            </a:r>
            <a:r>
              <a:rPr lang="ko-KR" altLang="en-US" sz="1400" kern="0" dirty="0">
                <a:solidFill>
                  <a:srgbClr val="000000"/>
                </a:solidFill>
                <a:latin typeface="한양신명조"/>
              </a:rPr>
              <a:t>관련 이론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9549A4C8-4DBD-50EA-F15A-E18694F758E3}"/>
              </a:ext>
            </a:extLst>
          </p:cNvPr>
          <p:cNvSpPr txBox="1">
            <a:spLocks/>
          </p:cNvSpPr>
          <p:nvPr/>
        </p:nvSpPr>
        <p:spPr>
          <a:xfrm>
            <a:off x="1295258" y="3930249"/>
            <a:ext cx="3044406" cy="21103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Ⅳ. </a:t>
            </a:r>
            <a:r>
              <a:rPr lang="ko-KR" altLang="en-US" sz="1800" b="1" kern="0" dirty="0">
                <a:solidFill>
                  <a:srgbClr val="000000"/>
                </a:solidFill>
                <a:latin typeface="한양신명조"/>
                <a:ea typeface="한양신명조"/>
              </a:rPr>
              <a:t>성능평가 결과 및 토의</a:t>
            </a:r>
            <a:endParaRPr lang="en-US" altLang="ko-KR" sz="1800" b="1" kern="0" dirty="0">
              <a:solidFill>
                <a:srgbClr val="000000"/>
              </a:solidFill>
              <a:latin typeface="한양신명조"/>
              <a:ea typeface="한양신명조"/>
            </a:endParaRPr>
          </a:p>
          <a:p>
            <a:pPr marL="0" indent="0">
              <a:buNone/>
            </a:pPr>
            <a:r>
              <a:rPr lang="en-US" altLang="ko-KR" sz="1400" kern="0" dirty="0">
                <a:solidFill>
                  <a:srgbClr val="000000"/>
                </a:solidFill>
                <a:latin typeface="한양신명조"/>
              </a:rPr>
              <a:t>   1. </a:t>
            </a:r>
            <a:r>
              <a:rPr lang="ko-KR" altLang="en-US" sz="1400" kern="0" dirty="0">
                <a:solidFill>
                  <a:srgbClr val="000000"/>
                </a:solidFill>
                <a:latin typeface="한양신명조"/>
              </a:rPr>
              <a:t>성능평가 환경</a:t>
            </a:r>
            <a:endParaRPr lang="en-US" altLang="ko-KR" sz="1400" kern="0" dirty="0">
              <a:solidFill>
                <a:srgbClr val="000000"/>
              </a:solidFill>
              <a:latin typeface="한양신명조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kern="0" dirty="0">
                <a:solidFill>
                  <a:srgbClr val="000000"/>
                </a:solidFill>
                <a:latin typeface="한양신명조"/>
              </a:rPr>
              <a:t>   2. </a:t>
            </a:r>
            <a:r>
              <a:rPr lang="ko-KR" altLang="en-US" sz="1400" kern="0" dirty="0">
                <a:solidFill>
                  <a:srgbClr val="000000"/>
                </a:solidFill>
                <a:latin typeface="한양신명조"/>
              </a:rPr>
              <a:t>성능평가 지표</a:t>
            </a:r>
            <a:endParaRPr lang="en-US" altLang="ko-KR" sz="1400" kern="0" dirty="0">
              <a:solidFill>
                <a:srgbClr val="000000"/>
              </a:solidFill>
              <a:latin typeface="한양신명조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kern="0" dirty="0">
                <a:solidFill>
                  <a:srgbClr val="000000"/>
                </a:solidFill>
                <a:latin typeface="한양신명조"/>
              </a:rPr>
              <a:t>   3. </a:t>
            </a:r>
            <a:r>
              <a:rPr lang="ko-KR" altLang="en-US" sz="1400" kern="0" dirty="0">
                <a:solidFill>
                  <a:srgbClr val="000000"/>
                </a:solidFill>
                <a:latin typeface="한양신명조"/>
              </a:rPr>
              <a:t>데이터 종류에 따른 비교</a:t>
            </a:r>
            <a:endParaRPr lang="en-US" altLang="ko-KR" sz="1400" kern="0" dirty="0">
              <a:solidFill>
                <a:srgbClr val="000000"/>
              </a:solidFill>
              <a:latin typeface="한양신명조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400" kern="0" dirty="0">
              <a:solidFill>
                <a:srgbClr val="000000"/>
              </a:solidFill>
              <a:latin typeface="한양신명조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ko-KR" altLang="en-US" sz="1400" kern="0" dirty="0">
              <a:solidFill>
                <a:srgbClr val="000000"/>
              </a:solidFill>
              <a:latin typeface="한양신명조"/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F8CBA70B-F1E7-28E2-9B29-60A6746E91C7}"/>
              </a:ext>
            </a:extLst>
          </p:cNvPr>
          <p:cNvSpPr txBox="1">
            <a:spLocks/>
          </p:cNvSpPr>
          <p:nvPr/>
        </p:nvSpPr>
        <p:spPr>
          <a:xfrm>
            <a:off x="4435252" y="3930249"/>
            <a:ext cx="3044406" cy="20217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Ⅴ. </a:t>
            </a:r>
            <a:r>
              <a:rPr lang="ko-KR" altLang="en-US" sz="1800" b="1" kern="0" dirty="0">
                <a:solidFill>
                  <a:srgbClr val="000000"/>
                </a:solidFill>
                <a:latin typeface="한양신명조"/>
                <a:ea typeface="한양신명조"/>
              </a:rPr>
              <a:t>결론</a:t>
            </a:r>
            <a:endParaRPr lang="ko-KR" altLang="en-US" sz="2000" kern="0" dirty="0">
              <a:solidFill>
                <a:srgbClr val="000000"/>
              </a:solidFill>
              <a:latin typeface="한양신명조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kern="0" dirty="0">
                <a:solidFill>
                  <a:srgbClr val="000000"/>
                </a:solidFill>
                <a:latin typeface="한양신명조"/>
              </a:rPr>
              <a:t>   1. </a:t>
            </a:r>
            <a:r>
              <a:rPr lang="ko-KR" altLang="en-US" sz="1400" kern="0" dirty="0">
                <a:solidFill>
                  <a:srgbClr val="000000"/>
                </a:solidFill>
                <a:latin typeface="한양신명조"/>
              </a:rPr>
              <a:t>연구요약</a:t>
            </a:r>
            <a:endParaRPr lang="en-US" altLang="ko-KR" sz="1400" kern="0" dirty="0">
              <a:solidFill>
                <a:srgbClr val="000000"/>
              </a:solidFill>
              <a:latin typeface="한양신명조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kern="0" dirty="0">
                <a:solidFill>
                  <a:srgbClr val="000000"/>
                </a:solidFill>
                <a:latin typeface="한양신명조"/>
              </a:rPr>
              <a:t>   2. </a:t>
            </a:r>
            <a:r>
              <a:rPr lang="ko-KR" altLang="en-US" sz="1400" kern="0" dirty="0">
                <a:solidFill>
                  <a:srgbClr val="000000"/>
                </a:solidFill>
                <a:latin typeface="한양신명조"/>
              </a:rPr>
              <a:t>미래 전망</a:t>
            </a:r>
            <a:endParaRPr lang="en-US" altLang="ko-KR" sz="1400" kern="0" dirty="0">
              <a:solidFill>
                <a:srgbClr val="000000"/>
              </a:solidFill>
              <a:latin typeface="한양신명조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kern="0" dirty="0">
                <a:solidFill>
                  <a:srgbClr val="000000"/>
                </a:solidFill>
                <a:latin typeface="한양신명조"/>
              </a:rPr>
              <a:t>   3. </a:t>
            </a:r>
            <a:r>
              <a:rPr lang="ko-KR" altLang="en-US" sz="1400" kern="0" dirty="0">
                <a:solidFill>
                  <a:srgbClr val="000000"/>
                </a:solidFill>
                <a:latin typeface="한양신명조"/>
              </a:rPr>
              <a:t>마무리 및 제언</a:t>
            </a:r>
            <a:endParaRPr lang="en-US" altLang="ko-KR" sz="1400" kern="0" dirty="0">
              <a:solidFill>
                <a:srgbClr val="000000"/>
              </a:solidFill>
              <a:latin typeface="한양신명조"/>
            </a:endParaRP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5B53B9E0-4F3C-581C-61D4-CCF9A3E59AD1}"/>
              </a:ext>
            </a:extLst>
          </p:cNvPr>
          <p:cNvSpPr txBox="1">
            <a:spLocks/>
          </p:cNvSpPr>
          <p:nvPr/>
        </p:nvSpPr>
        <p:spPr>
          <a:xfrm>
            <a:off x="6938386" y="1566611"/>
            <a:ext cx="4626085" cy="20217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 Ⅲ. </a:t>
            </a:r>
            <a:r>
              <a:rPr lang="ko-KR" altLang="en-US" sz="1800" b="1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제안하는 광축 정렬 최적 위치 추적 기법</a:t>
            </a:r>
            <a:r>
              <a:rPr lang="en-US" altLang="ko-KR" sz="1400" kern="0" dirty="0">
                <a:solidFill>
                  <a:srgbClr val="000000"/>
                </a:solidFill>
                <a:latin typeface="한양신명조"/>
              </a:rPr>
              <a:t>        </a:t>
            </a:r>
            <a:r>
              <a:rPr lang="ko-KR" altLang="en-US" sz="1400" kern="0" dirty="0">
                <a:solidFill>
                  <a:srgbClr val="000000"/>
                </a:solidFill>
                <a:latin typeface="한양신명조"/>
              </a:rPr>
              <a:t>    </a:t>
            </a:r>
            <a:endParaRPr lang="en-US" altLang="ko-KR" sz="1400" kern="0" dirty="0">
              <a:solidFill>
                <a:srgbClr val="000000"/>
              </a:solidFill>
              <a:latin typeface="한양신명조"/>
            </a:endParaRPr>
          </a:p>
          <a:p>
            <a:pPr marL="0" indent="0">
              <a:buNone/>
            </a:pPr>
            <a:r>
              <a:rPr lang="en-US" altLang="ko-KR" sz="1400" kern="0" dirty="0">
                <a:solidFill>
                  <a:srgbClr val="000000"/>
                </a:solidFill>
                <a:latin typeface="한양신명조"/>
              </a:rPr>
              <a:t>   1. </a:t>
            </a:r>
            <a:r>
              <a:rPr lang="ko-KR" altLang="en-US" sz="1400" kern="0" dirty="0">
                <a:solidFill>
                  <a:srgbClr val="000000"/>
                </a:solidFill>
                <a:latin typeface="한양신명조"/>
              </a:rPr>
              <a:t>전체 처리 과정</a:t>
            </a:r>
            <a:endParaRPr lang="en-US" altLang="ko-KR" sz="1400" kern="0" dirty="0">
              <a:solidFill>
                <a:srgbClr val="000000"/>
              </a:solidFill>
              <a:latin typeface="한양신명조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kern="0" dirty="0">
                <a:solidFill>
                  <a:srgbClr val="000000"/>
                </a:solidFill>
                <a:latin typeface="한양신명조"/>
              </a:rPr>
              <a:t>   2. </a:t>
            </a:r>
            <a:r>
              <a:rPr lang="ko-KR" altLang="en-US" sz="1400" kern="0" dirty="0">
                <a:solidFill>
                  <a:srgbClr val="000000"/>
                </a:solidFill>
                <a:latin typeface="한양신명조"/>
              </a:rPr>
              <a:t>데이터 셋</a:t>
            </a:r>
            <a:endParaRPr lang="en-US" altLang="ko-KR" sz="1400" kern="0" dirty="0">
              <a:solidFill>
                <a:srgbClr val="000000"/>
              </a:solidFill>
              <a:latin typeface="한양신명조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kern="0" dirty="0">
                <a:solidFill>
                  <a:srgbClr val="000000"/>
                </a:solidFill>
                <a:latin typeface="한양신명조"/>
              </a:rPr>
              <a:t>   3. </a:t>
            </a:r>
            <a:r>
              <a:rPr lang="ko-KR" altLang="en-US" sz="1400" kern="0" dirty="0">
                <a:solidFill>
                  <a:srgbClr val="000000"/>
                </a:solidFill>
                <a:latin typeface="한양신명조"/>
              </a:rPr>
              <a:t>패턴 검출 모델 생성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D313EDD-E926-8D64-84AA-67EC3DF59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FC36A-3FF8-49D0-8D16-207DC0151C6F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24196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00A7A9-E7C5-6656-CB73-A6F9106506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868" y="79089"/>
            <a:ext cx="5148532" cy="687209"/>
          </a:xfrm>
        </p:spPr>
        <p:txBody>
          <a:bodyPr>
            <a:normAutofit/>
          </a:bodyPr>
          <a:lstStyle/>
          <a:p>
            <a:r>
              <a:rPr lang="ko-KR" altLang="en-US" sz="2600" b="1">
                <a:solidFill>
                  <a:srgbClr val="2F5597"/>
                </a:solidFill>
              </a:rPr>
              <a:t>성능평가 결과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1DBCA86-0553-50D5-0FF4-00EFA7282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FC36A-3FF8-49D0-8D16-207DC0151C6F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1AF9804F-6AAA-26CB-9DD8-47BAD446E35A}"/>
              </a:ext>
            </a:extLst>
          </p:cNvPr>
          <p:cNvSpPr txBox="1">
            <a:spLocks/>
          </p:cNvSpPr>
          <p:nvPr/>
        </p:nvSpPr>
        <p:spPr>
          <a:xfrm>
            <a:off x="9642764" y="474453"/>
            <a:ext cx="2377624" cy="2918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>
              <a:buNone/>
            </a:pPr>
            <a:r>
              <a:rPr lang="en-US" altLang="ko-KR" sz="1400" kern="0" spc="0">
                <a:solidFill>
                  <a:schemeClr val="bg1">
                    <a:lumMod val="50000"/>
                  </a:schemeClr>
                </a:solidFill>
                <a:effectLst/>
                <a:latin typeface="한양신명조"/>
                <a:ea typeface="한양신명조"/>
              </a:rPr>
              <a:t>Ⅴ. </a:t>
            </a:r>
            <a:r>
              <a:rPr lang="ko-KR" altLang="en-US" sz="1400" kern="0" spc="0">
                <a:solidFill>
                  <a:schemeClr val="bg1">
                    <a:lumMod val="50000"/>
                  </a:schemeClr>
                </a:solidFill>
                <a:effectLst/>
                <a:latin typeface="한양신명조"/>
                <a:ea typeface="한양신명조"/>
              </a:rPr>
              <a:t>성능평가 결과 및 토의</a:t>
            </a:r>
            <a:endParaRPr lang="ko-KR" altLang="en-US" sz="1400" kern="0" spc="0">
              <a:solidFill>
                <a:schemeClr val="bg1">
                  <a:lumMod val="50000"/>
                </a:schemeClr>
              </a:solidFill>
              <a:effectLst/>
              <a:latin typeface="한양신명조"/>
            </a:endParaRPr>
          </a:p>
        </p:txBody>
      </p:sp>
      <p:sp>
        <p:nvSpPr>
          <p:cNvPr id="9" name="내용 개체 틀 11">
            <a:extLst>
              <a:ext uri="{FF2B5EF4-FFF2-40B4-BE49-F238E27FC236}">
                <a16:creationId xmlns:a16="http://schemas.microsoft.com/office/drawing/2014/main" id="{8E457D4E-BD65-4B45-5F09-E89D87B58991}"/>
              </a:ext>
            </a:extLst>
          </p:cNvPr>
          <p:cNvSpPr txBox="1">
            <a:spLocks/>
          </p:cNvSpPr>
          <p:nvPr/>
        </p:nvSpPr>
        <p:spPr>
          <a:xfrm>
            <a:off x="1359023" y="4036359"/>
            <a:ext cx="9473954" cy="24383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한양신명조"/>
              </a:rPr>
              <a:t>-----</a:t>
            </a:r>
            <a:r>
              <a:rPr lang="en-US" altLang="ko-KR" sz="1200" kern="0" dirty="0">
                <a:solidFill>
                  <a:srgbClr val="000000"/>
                </a:solidFill>
                <a:latin typeface="한양신명조"/>
              </a:rPr>
              <a:t>.</a:t>
            </a:r>
            <a:endParaRPr lang="en-US" altLang="ko-KR" sz="1200" kern="0" spc="0" dirty="0">
              <a:solidFill>
                <a:srgbClr val="000000"/>
              </a:solidFill>
              <a:effectLst/>
              <a:latin typeface="한양신명조"/>
            </a:endParaRPr>
          </a:p>
          <a:p>
            <a:pPr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</a:pPr>
            <a:endParaRPr lang="en-US" altLang="ko-KR" sz="1200" kern="0" spc="0" dirty="0">
              <a:solidFill>
                <a:srgbClr val="000000"/>
              </a:solidFill>
              <a:effectLst/>
              <a:latin typeface="한양신명조"/>
            </a:endParaRPr>
          </a:p>
          <a:p>
            <a:pPr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</a:pPr>
            <a:endParaRPr lang="en-US" altLang="ko-KR" sz="1200" kern="0" spc="0" dirty="0">
              <a:solidFill>
                <a:srgbClr val="000000"/>
              </a:solidFill>
              <a:effectLst/>
              <a:latin typeface="한양신명조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6057455-EE94-E1CF-3999-E12956401370}"/>
              </a:ext>
            </a:extLst>
          </p:cNvPr>
          <p:cNvSpPr txBox="1"/>
          <p:nvPr/>
        </p:nvSpPr>
        <p:spPr>
          <a:xfrm>
            <a:off x="6292807" y="1120807"/>
            <a:ext cx="5622053" cy="3474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indent="0" algn="ctr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 b="1" kern="0" dirty="0">
                <a:solidFill>
                  <a:srgbClr val="000000"/>
                </a:solidFill>
                <a:ea typeface="한양신명조"/>
              </a:rPr>
              <a:t>&lt;</a:t>
            </a:r>
            <a:r>
              <a:rPr lang="ko-KR" altLang="en-US" sz="1200" b="1" kern="0" dirty="0">
                <a:solidFill>
                  <a:srgbClr val="000000"/>
                </a:solidFill>
                <a:ea typeface="한양신명조"/>
              </a:rPr>
              <a:t>최적 모델 최고 수신감도 좌표 위치와 실제 최고 수신감도 위치 오차 그래프</a:t>
            </a:r>
            <a:r>
              <a:rPr lang="en-US" altLang="ko-KR" sz="1200" b="1" kern="0" dirty="0">
                <a:solidFill>
                  <a:srgbClr val="000000"/>
                </a:solidFill>
                <a:ea typeface="한양신명조"/>
              </a:rPr>
              <a:t>&gt;</a:t>
            </a:r>
            <a:endParaRPr lang="ko-KR" altLang="en-US" sz="1200" b="1" kern="0" spc="0" dirty="0">
              <a:solidFill>
                <a:srgbClr val="000000"/>
              </a:solidFill>
              <a:effectLst/>
            </a:endParaRPr>
          </a:p>
        </p:txBody>
      </p:sp>
      <p:sp>
        <p:nvSpPr>
          <p:cNvPr id="5" name="순서도: 처리 4">
            <a:extLst>
              <a:ext uri="{FF2B5EF4-FFF2-40B4-BE49-F238E27FC236}">
                <a16:creationId xmlns:a16="http://schemas.microsoft.com/office/drawing/2014/main" id="{B24535FE-BE7E-F2FB-0F8E-78FB6242FE72}"/>
              </a:ext>
            </a:extLst>
          </p:cNvPr>
          <p:cNvSpPr/>
          <p:nvPr/>
        </p:nvSpPr>
        <p:spPr>
          <a:xfrm>
            <a:off x="616318" y="1120807"/>
            <a:ext cx="5055436" cy="2554722"/>
          </a:xfrm>
          <a:prstGeom prst="flowChart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데이터 삽입</a:t>
            </a:r>
          </a:p>
        </p:txBody>
      </p:sp>
      <p:sp>
        <p:nvSpPr>
          <p:cNvPr id="7" name="순서도: 처리 6">
            <a:extLst>
              <a:ext uri="{FF2B5EF4-FFF2-40B4-BE49-F238E27FC236}">
                <a16:creationId xmlns:a16="http://schemas.microsoft.com/office/drawing/2014/main" id="{BD4CE15C-7B1D-853F-B0A1-A73B15960993}"/>
              </a:ext>
            </a:extLst>
          </p:cNvPr>
          <p:cNvSpPr/>
          <p:nvPr/>
        </p:nvSpPr>
        <p:spPr>
          <a:xfrm>
            <a:off x="6292807" y="1544280"/>
            <a:ext cx="5459922" cy="1978849"/>
          </a:xfrm>
          <a:prstGeom prst="flowChart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데이터 삽입</a:t>
            </a:r>
          </a:p>
        </p:txBody>
      </p:sp>
    </p:spTree>
    <p:extLst>
      <p:ext uri="{BB962C8B-B14F-4D97-AF65-F5344CB8AC3E}">
        <p14:creationId xmlns:p14="http://schemas.microsoft.com/office/powerpoint/2010/main" val="1290571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8FA76C3-6AF6-7433-05EE-8878275EC5E6}"/>
              </a:ext>
            </a:extLst>
          </p:cNvPr>
          <p:cNvSpPr txBox="1"/>
          <p:nvPr/>
        </p:nvSpPr>
        <p:spPr>
          <a:xfrm>
            <a:off x="5287125" y="3136612"/>
            <a:ext cx="16177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buNone/>
            </a:pPr>
            <a:r>
              <a:rPr lang="en-US" altLang="ko-KR" sz="3200" b="1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Ⅴ</a:t>
            </a:r>
            <a:r>
              <a:rPr lang="en-US" altLang="ko-KR" sz="3200" b="1" kern="0" spc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. </a:t>
            </a:r>
            <a:r>
              <a:rPr lang="ko-KR" altLang="en-US" sz="3200" b="1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결론</a:t>
            </a:r>
            <a:endParaRPr lang="ko-KR" altLang="en-US" sz="3600" kern="0" dirty="0">
              <a:solidFill>
                <a:srgbClr val="000000"/>
              </a:solidFill>
              <a:latin typeface="한양신명조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6CA8BB5-7C73-386C-F57F-D294B179C0A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4311" y="0"/>
            <a:ext cx="129396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33635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00A7A9-E7C5-6656-CB73-A6F9106506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868" y="79089"/>
            <a:ext cx="5148532" cy="687209"/>
          </a:xfrm>
        </p:spPr>
        <p:txBody>
          <a:bodyPr>
            <a:normAutofit/>
          </a:bodyPr>
          <a:lstStyle/>
          <a:p>
            <a:r>
              <a:rPr lang="ko-KR" altLang="en-US" sz="2600" b="1">
                <a:solidFill>
                  <a:srgbClr val="2F5597"/>
                </a:solidFill>
              </a:rPr>
              <a:t>결론</a:t>
            </a: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D20D42F8-7C96-4E1E-3249-58CA53E92173}"/>
              </a:ext>
            </a:extLst>
          </p:cNvPr>
          <p:cNvSpPr txBox="1">
            <a:spLocks/>
          </p:cNvSpPr>
          <p:nvPr/>
        </p:nvSpPr>
        <p:spPr>
          <a:xfrm>
            <a:off x="10991273" y="474453"/>
            <a:ext cx="1078806" cy="2918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>
              <a:buNone/>
            </a:pPr>
            <a:r>
              <a:rPr lang="en-US" altLang="ko-KR" sz="1400" kern="0" spc="0">
                <a:solidFill>
                  <a:schemeClr val="bg1">
                    <a:lumMod val="50000"/>
                  </a:schemeClr>
                </a:solidFill>
                <a:effectLst/>
                <a:latin typeface="한양신명조"/>
                <a:ea typeface="한양신명조"/>
              </a:rPr>
              <a:t>Ⅵ. </a:t>
            </a:r>
            <a:r>
              <a:rPr lang="ko-KR" altLang="en-US" sz="1400" kern="0">
                <a:solidFill>
                  <a:schemeClr val="bg1">
                    <a:lumMod val="50000"/>
                  </a:schemeClr>
                </a:solidFill>
                <a:latin typeface="한양신명조"/>
                <a:ea typeface="한양신명조"/>
              </a:rPr>
              <a:t>결론</a:t>
            </a:r>
            <a:endParaRPr lang="ko-KR" altLang="en-US" sz="1400" kern="0" spc="0">
              <a:solidFill>
                <a:schemeClr val="bg1">
                  <a:lumMod val="50000"/>
                </a:schemeClr>
              </a:solidFill>
              <a:effectLst/>
              <a:latin typeface="한양신명조"/>
            </a:endParaRPr>
          </a:p>
        </p:txBody>
      </p:sp>
      <p:sp>
        <p:nvSpPr>
          <p:cNvPr id="13" name="내용 개체 틀 11">
            <a:extLst>
              <a:ext uri="{FF2B5EF4-FFF2-40B4-BE49-F238E27FC236}">
                <a16:creationId xmlns:a16="http://schemas.microsoft.com/office/drawing/2014/main" id="{B97CFC0F-E2F6-C32F-2211-CD11C9212F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9973" y="1588655"/>
            <a:ext cx="10818308" cy="4434905"/>
          </a:xfrm>
        </p:spPr>
        <p:txBody>
          <a:bodyPr>
            <a:noAutofit/>
          </a:bodyPr>
          <a:lstStyle/>
          <a:p>
            <a:pPr marL="0" marR="0" indent="12700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spc="0" dirty="0">
                <a:solidFill>
                  <a:srgbClr val="000000"/>
                </a:solidFill>
                <a:effectLst/>
                <a:ea typeface="한양신명조"/>
              </a:rPr>
              <a:t>---</a:t>
            </a:r>
            <a:endParaRPr lang="en-US" altLang="ko-KR" sz="1600" kern="0" spc="0" dirty="0">
              <a:solidFill>
                <a:srgbClr val="000000"/>
              </a:solidFill>
              <a:effectLst/>
              <a:latin typeface="한양신명조"/>
            </a:endParaRPr>
          </a:p>
          <a:p>
            <a:pPr marL="0" marR="0" indent="127000" algn="just" fontAlgn="base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sz="1600" kern="0" spc="0" dirty="0">
              <a:solidFill>
                <a:srgbClr val="000000"/>
              </a:solidFill>
              <a:effectLst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38BBB0B-824A-DCF4-BEF4-E05A97CA62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FC36A-3FF8-49D0-8D16-207DC0151C6F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24873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8FA76C3-6AF6-7433-05EE-8878275EC5E6}"/>
              </a:ext>
            </a:extLst>
          </p:cNvPr>
          <p:cNvSpPr txBox="1"/>
          <p:nvPr/>
        </p:nvSpPr>
        <p:spPr>
          <a:xfrm>
            <a:off x="5594099" y="3136612"/>
            <a:ext cx="10038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buNone/>
            </a:pPr>
            <a:r>
              <a:rPr lang="en-US" altLang="ko-KR" sz="3200" b="1" kern="0">
                <a:solidFill>
                  <a:srgbClr val="000000"/>
                </a:solidFill>
                <a:latin typeface="한양신명조"/>
              </a:rPr>
              <a:t>Q&amp;A</a:t>
            </a:r>
            <a:endParaRPr lang="ko-KR" altLang="en-US" sz="3600" kern="0">
              <a:solidFill>
                <a:srgbClr val="000000"/>
              </a:solidFill>
              <a:latin typeface="한양신명조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6CA8BB5-7C73-386C-F57F-D294B179C0A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4311" y="0"/>
            <a:ext cx="129396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89794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8FA76C3-6AF6-7433-05EE-8878275EC5E6}"/>
              </a:ext>
            </a:extLst>
          </p:cNvPr>
          <p:cNvSpPr txBox="1"/>
          <p:nvPr/>
        </p:nvSpPr>
        <p:spPr>
          <a:xfrm>
            <a:off x="5240637" y="3136612"/>
            <a:ext cx="17107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buNone/>
            </a:pPr>
            <a:r>
              <a:rPr lang="en-US" altLang="ko-KR" sz="3200" b="1" kern="0" spc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Ⅰ. </a:t>
            </a:r>
            <a:r>
              <a:rPr lang="ko-KR" altLang="en-US" sz="3200" b="1" kern="0" spc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서 론</a:t>
            </a:r>
            <a:endParaRPr lang="ko-KR" altLang="en-US" sz="3200" kern="0" spc="0">
              <a:solidFill>
                <a:srgbClr val="000000"/>
              </a:solidFill>
              <a:effectLst/>
              <a:latin typeface="한양신명조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6CA8BB5-7C73-386C-F57F-D294B179C0A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4311" y="0"/>
            <a:ext cx="129396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89002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00A7A9-E7C5-6656-CB73-A6F9106506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868" y="79089"/>
            <a:ext cx="5148532" cy="687209"/>
          </a:xfrm>
        </p:spPr>
        <p:txBody>
          <a:bodyPr>
            <a:normAutofit/>
          </a:bodyPr>
          <a:lstStyle/>
          <a:p>
            <a:r>
              <a:rPr lang="ko-KR" altLang="en-US" sz="2600" b="1">
                <a:solidFill>
                  <a:srgbClr val="2F5597"/>
                </a:solidFill>
              </a:rPr>
              <a:t>프로젝트의 구성</a:t>
            </a: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D20D42F8-7C96-4E1E-3249-58CA53E92173}"/>
              </a:ext>
            </a:extLst>
          </p:cNvPr>
          <p:cNvSpPr txBox="1">
            <a:spLocks/>
          </p:cNvSpPr>
          <p:nvPr/>
        </p:nvSpPr>
        <p:spPr>
          <a:xfrm>
            <a:off x="11067690" y="474453"/>
            <a:ext cx="992037" cy="2918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>
              <a:buNone/>
            </a:pPr>
            <a:r>
              <a:rPr lang="en-US" altLang="ko-KR" sz="1400" kern="0" spc="0">
                <a:solidFill>
                  <a:schemeClr val="bg1">
                    <a:lumMod val="50000"/>
                  </a:schemeClr>
                </a:solidFill>
                <a:effectLst/>
                <a:latin typeface="한양신명조"/>
                <a:ea typeface="한양신명조"/>
              </a:rPr>
              <a:t>Ⅰ. </a:t>
            </a:r>
            <a:r>
              <a:rPr lang="ko-KR" altLang="en-US" sz="1400" kern="0" spc="0">
                <a:solidFill>
                  <a:schemeClr val="bg1">
                    <a:lumMod val="50000"/>
                  </a:schemeClr>
                </a:solidFill>
                <a:effectLst/>
                <a:latin typeface="한양신명조"/>
                <a:ea typeface="한양신명조"/>
              </a:rPr>
              <a:t>서 론</a:t>
            </a:r>
            <a:endParaRPr lang="ko-KR" altLang="en-US" sz="1400" kern="0" spc="0">
              <a:solidFill>
                <a:schemeClr val="bg1">
                  <a:lumMod val="50000"/>
                </a:schemeClr>
              </a:solidFill>
              <a:effectLst/>
              <a:latin typeface="한양신명조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DC214A6-802E-3EFC-B5B3-E654D2DBF7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FC36A-3FF8-49D0-8D16-207DC0151C6F}" type="slidenum">
              <a:rPr lang="ko-KR" altLang="en-US" smtClean="0"/>
              <a:t>4</a:t>
            </a:fld>
            <a:endParaRPr lang="ko-KR" altLang="en-US"/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4B81BF99-1CCD-4183-F3B0-4B6DAFF041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9019601"/>
              </p:ext>
            </p:extLst>
          </p:nvPr>
        </p:nvGraphicFramePr>
        <p:xfrm>
          <a:off x="1211716" y="1330036"/>
          <a:ext cx="10401258" cy="4472366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3166320">
                  <a:extLst>
                    <a:ext uri="{9D8B030D-6E8A-4147-A177-3AD203B41FA5}">
                      <a16:colId xmlns:a16="http://schemas.microsoft.com/office/drawing/2014/main" val="1197795420"/>
                    </a:ext>
                  </a:extLst>
                </a:gridCol>
                <a:gridCol w="7234938">
                  <a:extLst>
                    <a:ext uri="{9D8B030D-6E8A-4147-A177-3AD203B41FA5}">
                      <a16:colId xmlns:a16="http://schemas.microsoft.com/office/drawing/2014/main" val="540243555"/>
                    </a:ext>
                  </a:extLst>
                </a:gridCol>
              </a:tblGrid>
              <a:tr h="4243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>
                          <a:solidFill>
                            <a:schemeClr val="tx1"/>
                          </a:solidFill>
                        </a:rPr>
                        <a:t>구분</a:t>
                      </a:r>
                    </a:p>
                  </a:txBody>
                  <a:tcPr anchor="ctr">
                    <a:lnR w="12700" cap="flat" cmpd="sng" algn="ctr">
                      <a:solidFill>
                        <a:srgbClr val="BCCC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BCCC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>
                          <a:solidFill>
                            <a:schemeClr val="tx1"/>
                          </a:solidFill>
                        </a:rPr>
                        <a:t>내용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BCCC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BCCC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6106026"/>
                  </a:ext>
                </a:extLst>
              </a:tr>
              <a:tr h="4243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/>
                        <a:t>서론</a:t>
                      </a:r>
                      <a:r>
                        <a:rPr lang="ko-KR" altLang="en-US" sz="1600"/>
                        <a:t> </a:t>
                      </a:r>
                      <a:endParaRPr lang="ko-KR" altLang="en-US" sz="16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rgbClr val="BCCC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solidFill>
                            <a:schemeClr val="tx1"/>
                          </a:solidFill>
                        </a:rPr>
                        <a:t>연구의 배경 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BCCC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196241611"/>
                  </a:ext>
                </a:extLst>
              </a:tr>
              <a:tr h="6626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이론적 배경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rgbClr val="BCCC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FSO </a:t>
                      </a:r>
                      <a:r>
                        <a:rPr lang="ko-KR" altLang="en-US" sz="1400" dirty="0"/>
                        <a:t>통신 기술의 시장동향과 </a:t>
                      </a:r>
                      <a:r>
                        <a:rPr lang="en-US" altLang="ko-KR" sz="1400" dirty="0"/>
                        <a:t>YOLOV5, </a:t>
                      </a:r>
                      <a:r>
                        <a:rPr lang="ko-KR" altLang="en-US" sz="1400" dirty="0"/>
                        <a:t>에 대한 이론 설명</a:t>
                      </a:r>
                      <a:endParaRPr lang="en-US" altLang="ko-KR" sz="1400" dirty="0"/>
                    </a:p>
                  </a:txBody>
                  <a:tcPr anchor="ctr">
                    <a:lnL w="12700" cap="flat" cmpd="sng" algn="ctr">
                      <a:solidFill>
                        <a:srgbClr val="BCCC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596502248"/>
                  </a:ext>
                </a:extLst>
              </a:tr>
              <a:tr h="9416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제안하는 패턴 검출 기법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rgbClr val="BCCC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ko-KR" altLang="en-US" sz="1400" dirty="0"/>
                        <a:t>전체 과정을 먼저 설명 후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수집 데이터 </a:t>
                      </a:r>
                      <a:r>
                        <a:rPr lang="ko-KR" altLang="en-US" sz="1400" dirty="0" err="1"/>
                        <a:t>전처리</a:t>
                      </a:r>
                      <a:r>
                        <a:rPr lang="ko-KR" altLang="en-US" sz="1400" dirty="0"/>
                        <a:t> 설명</a:t>
                      </a:r>
                      <a:r>
                        <a:rPr lang="en-US" altLang="ko-KR" sz="1400" dirty="0"/>
                        <a:t>                  </a:t>
                      </a:r>
                    </a:p>
                    <a:p>
                      <a:pPr algn="ctr"/>
                      <a:r>
                        <a:rPr lang="ko-KR" altLang="en-US" sz="1400" dirty="0"/>
                        <a:t>패턴 검출 모델에 대한 구성과 </a:t>
                      </a:r>
                      <a:r>
                        <a:rPr lang="ko-KR" altLang="en-US" sz="1400" dirty="0" err="1"/>
                        <a:t>하이퍼</a:t>
                      </a:r>
                      <a:r>
                        <a:rPr lang="ko-KR" altLang="en-US" sz="1400" dirty="0"/>
                        <a:t> 파라미터에 대한 설명</a:t>
                      </a:r>
                      <a:r>
                        <a:rPr lang="en-US" altLang="ko-KR" sz="1400" dirty="0"/>
                        <a:t>.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CCC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362395028"/>
                  </a:ext>
                </a:extLst>
              </a:tr>
              <a:tr h="93245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성능평가 결과 및 토의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rgbClr val="BCCC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세 가지 관점에서 예측 모델들의 성능을 비교하여 최적의 예측모델을 제시</a:t>
                      </a:r>
                      <a:r>
                        <a:rPr lang="en-US" altLang="ko-KR" sz="1400" dirty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BCCC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842559236"/>
                  </a:ext>
                </a:extLst>
              </a:tr>
              <a:tr h="6626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결과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rgbClr val="BCCC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요약 및 향후 연구 방향 제시</a:t>
                      </a:r>
                      <a:r>
                        <a:rPr lang="en-US" altLang="ko-KR" sz="1400" dirty="0"/>
                        <a:t>.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CCC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970942848"/>
                  </a:ext>
                </a:extLst>
              </a:tr>
              <a:tr h="4243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/>
                        <a:t>결론</a:t>
                      </a:r>
                      <a:endParaRPr lang="ko-KR" altLang="en-US" sz="16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rgbClr val="BCCC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CCC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0669521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52112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00A7A9-E7C5-6656-CB73-A6F9106506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868" y="86082"/>
            <a:ext cx="5148532" cy="687209"/>
          </a:xfrm>
        </p:spPr>
        <p:txBody>
          <a:bodyPr>
            <a:normAutofit/>
          </a:bodyPr>
          <a:lstStyle/>
          <a:p>
            <a:r>
              <a:rPr lang="ko-KR" altLang="en-US" sz="2600" b="1">
                <a:solidFill>
                  <a:srgbClr val="2F5597"/>
                </a:solidFill>
              </a:rPr>
              <a:t>연구배경 및 목적</a:t>
            </a: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DAE325B8-504F-9367-3464-BCF9E7651EA6}"/>
              </a:ext>
            </a:extLst>
          </p:cNvPr>
          <p:cNvSpPr txBox="1">
            <a:spLocks/>
          </p:cNvSpPr>
          <p:nvPr/>
        </p:nvSpPr>
        <p:spPr>
          <a:xfrm>
            <a:off x="337868" y="975016"/>
            <a:ext cx="5148532" cy="6872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b="1">
                <a:solidFill>
                  <a:srgbClr val="2F5597"/>
                </a:solidFill>
              </a:rPr>
              <a:t>1. </a:t>
            </a:r>
            <a:r>
              <a:rPr lang="ko-KR" altLang="en-US" sz="2000" b="1">
                <a:solidFill>
                  <a:srgbClr val="2F5597"/>
                </a:solidFill>
              </a:rPr>
              <a:t>연구의 배경</a:t>
            </a:r>
          </a:p>
        </p:txBody>
      </p:sp>
      <p:sp>
        <p:nvSpPr>
          <p:cNvPr id="13" name="내용 개체 틀 11">
            <a:extLst>
              <a:ext uri="{FF2B5EF4-FFF2-40B4-BE49-F238E27FC236}">
                <a16:creationId xmlns:a16="http://schemas.microsoft.com/office/drawing/2014/main" id="{E2EE511C-D94F-6426-CBCD-0E7F6A1709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3011" y="1627590"/>
            <a:ext cx="7204844" cy="2168556"/>
          </a:xfrm>
        </p:spPr>
        <p:txBody>
          <a:bodyPr>
            <a:noAutofit/>
          </a:bodyPr>
          <a:lstStyle/>
          <a:p>
            <a:pPr marL="180000" indent="-18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+mn-ea"/>
              </a:rPr>
              <a:t>자유공간 광통신 </a:t>
            </a:r>
            <a:r>
              <a:rPr lang="en-US" altLang="ko-KR" sz="1600" dirty="0">
                <a:latin typeface="+mn-ea"/>
              </a:rPr>
              <a:t>(Free-Space Optical Communication) </a:t>
            </a:r>
            <a:r>
              <a:rPr lang="ko-KR" altLang="en-US" sz="1600" dirty="0">
                <a:latin typeface="+mn-ea"/>
              </a:rPr>
              <a:t>에서 </a:t>
            </a:r>
            <a:r>
              <a:rPr lang="ko-KR" altLang="en-US" sz="1600" b="1" dirty="0">
                <a:latin typeface="+mn-ea"/>
              </a:rPr>
              <a:t>광축의 정렬은 필수적인 요소</a:t>
            </a:r>
            <a:endParaRPr lang="en-US" altLang="ko-KR" sz="1600" dirty="0">
              <a:latin typeface="+mn-ea"/>
            </a:endParaRPr>
          </a:p>
          <a:p>
            <a:pPr marL="180000" indent="-18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+mn-ea"/>
              </a:rPr>
              <a:t>광축 정렬은 감광 센서에 장착된 포토다이오드를 통해 광을 검출하여 정렬 좌표 및 자세 정보를 산출하고 있지만 </a:t>
            </a:r>
            <a:r>
              <a:rPr lang="ko-KR" altLang="en-US" sz="1600" b="1" dirty="0">
                <a:latin typeface="+mn-ea"/>
              </a:rPr>
              <a:t>여러 변수의 영향에 의해 포토다이오드를 통한 위치 산출 성능이 높지 않아 산출 정확도의 개선이 필요</a:t>
            </a:r>
          </a:p>
          <a:p>
            <a:pPr marL="180000" indent="-18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+mn-ea"/>
              </a:rPr>
              <a:t>낮은 산출 성능으로 인하여 감광 센서를 통한 </a:t>
            </a:r>
            <a:r>
              <a:rPr lang="ko-KR" altLang="en-US" sz="1600" b="1" dirty="0">
                <a:latin typeface="+mn-ea"/>
              </a:rPr>
              <a:t>광축 정렬의 정확도와 신뢰도가 높지 않은 상태</a:t>
            </a:r>
            <a:endParaRPr lang="en-US" altLang="ko-KR" sz="1600" dirty="0"/>
          </a:p>
          <a:p>
            <a:pPr marL="0" indent="0">
              <a:lnSpc>
                <a:spcPct val="150000"/>
              </a:lnSpc>
              <a:spcBef>
                <a:spcPts val="1800"/>
              </a:spcBef>
              <a:buNone/>
            </a:pPr>
            <a:endParaRPr lang="en-US" altLang="ko-KR" sz="1600" dirty="0"/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id="{68497769-F906-5C2E-B141-354DF0B556AD}"/>
              </a:ext>
            </a:extLst>
          </p:cNvPr>
          <p:cNvSpPr txBox="1">
            <a:spLocks/>
          </p:cNvSpPr>
          <p:nvPr/>
        </p:nvSpPr>
        <p:spPr>
          <a:xfrm>
            <a:off x="337868" y="4886806"/>
            <a:ext cx="5148532" cy="6872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b="1">
                <a:solidFill>
                  <a:srgbClr val="2F5597"/>
                </a:solidFill>
              </a:rPr>
              <a:t>2. </a:t>
            </a:r>
            <a:r>
              <a:rPr lang="ko-KR" altLang="en-US" sz="2000" b="1">
                <a:solidFill>
                  <a:srgbClr val="2F5597"/>
                </a:solidFill>
              </a:rPr>
              <a:t>프로젝트의 목적</a:t>
            </a:r>
          </a:p>
        </p:txBody>
      </p:sp>
      <p:sp>
        <p:nvSpPr>
          <p:cNvPr id="16" name="내용 개체 틀 11">
            <a:extLst>
              <a:ext uri="{FF2B5EF4-FFF2-40B4-BE49-F238E27FC236}">
                <a16:creationId xmlns:a16="http://schemas.microsoft.com/office/drawing/2014/main" id="{12897B6C-E0EB-D9B0-D506-818B4795D54F}"/>
              </a:ext>
            </a:extLst>
          </p:cNvPr>
          <p:cNvSpPr txBox="1">
            <a:spLocks/>
          </p:cNvSpPr>
          <p:nvPr/>
        </p:nvSpPr>
        <p:spPr>
          <a:xfrm>
            <a:off x="683010" y="5574015"/>
            <a:ext cx="10871681" cy="8630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1800"/>
              </a:spcBef>
            </a:pPr>
            <a:r>
              <a:rPr lang="en-US" altLang="ko-KR" sz="1600" dirty="0"/>
              <a:t>FSO</a:t>
            </a:r>
            <a:r>
              <a:rPr lang="ko-KR" altLang="en-US" sz="1600" dirty="0"/>
              <a:t> 통신 최고수신감도 데이터와 패턴 데이터를 사용해 </a:t>
            </a:r>
            <a:r>
              <a:rPr lang="ko-KR" altLang="en-US" sz="1600" dirty="0">
                <a:latin typeface="+mn-ea"/>
              </a:rPr>
              <a:t>기존의 방식으로는 위치 산출 정확도가 낮은 </a:t>
            </a:r>
            <a:r>
              <a:rPr lang="ko-KR" altLang="en-US" sz="1600" b="1" dirty="0">
                <a:latin typeface="+mn-ea"/>
              </a:rPr>
              <a:t>렌즈 중앙 위치 추적의 정확도 및 정밀도를 높이고 렌즈 집적도 차이로 인한 오류를 개선</a:t>
            </a:r>
            <a:endParaRPr lang="en-US" altLang="ko-KR" sz="1600" dirty="0"/>
          </a:p>
        </p:txBody>
      </p:sp>
      <p:sp>
        <p:nvSpPr>
          <p:cNvPr id="21" name="제목 1">
            <a:extLst>
              <a:ext uri="{FF2B5EF4-FFF2-40B4-BE49-F238E27FC236}">
                <a16:creationId xmlns:a16="http://schemas.microsoft.com/office/drawing/2014/main" id="{47E39394-6766-CBA7-E75D-E5854C23830B}"/>
              </a:ext>
            </a:extLst>
          </p:cNvPr>
          <p:cNvSpPr txBox="1">
            <a:spLocks/>
          </p:cNvSpPr>
          <p:nvPr/>
        </p:nvSpPr>
        <p:spPr>
          <a:xfrm>
            <a:off x="11067690" y="474453"/>
            <a:ext cx="992037" cy="2918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>
              <a:buNone/>
            </a:pPr>
            <a:r>
              <a:rPr lang="en-US" altLang="ko-KR" sz="1400" kern="0" spc="0">
                <a:solidFill>
                  <a:schemeClr val="bg1">
                    <a:lumMod val="50000"/>
                  </a:schemeClr>
                </a:solidFill>
                <a:effectLst/>
                <a:latin typeface="한양신명조"/>
                <a:ea typeface="한양신명조"/>
              </a:rPr>
              <a:t>Ⅰ. </a:t>
            </a:r>
            <a:r>
              <a:rPr lang="ko-KR" altLang="en-US" sz="1400" kern="0" spc="0">
                <a:solidFill>
                  <a:schemeClr val="bg1">
                    <a:lumMod val="50000"/>
                  </a:schemeClr>
                </a:solidFill>
                <a:effectLst/>
                <a:latin typeface="한양신명조"/>
                <a:ea typeface="한양신명조"/>
              </a:rPr>
              <a:t>서 론</a:t>
            </a:r>
            <a:endParaRPr lang="ko-KR" altLang="en-US" sz="1400" kern="0" spc="0">
              <a:solidFill>
                <a:schemeClr val="bg1">
                  <a:lumMod val="50000"/>
                </a:schemeClr>
              </a:solidFill>
              <a:effectLst/>
              <a:latin typeface="한양신명조"/>
            </a:endParaRPr>
          </a:p>
        </p:txBody>
      </p:sp>
      <p:sp>
        <p:nvSpPr>
          <p:cNvPr id="22" name="슬라이드 번호 개체 틀 21">
            <a:extLst>
              <a:ext uri="{FF2B5EF4-FFF2-40B4-BE49-F238E27FC236}">
                <a16:creationId xmlns:a16="http://schemas.microsoft.com/office/drawing/2014/main" id="{FFD751AE-BAAF-EE2C-C4A5-9F8D80AE5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FC36A-3FF8-49D0-8D16-207DC0151C6F}" type="slidenum">
              <a:rPr lang="ko-KR" altLang="en-US" smtClean="0"/>
              <a:t>5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540331B-2CAF-6297-7D9C-F83847422D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476" t="17251" r="10405" b="17580"/>
          <a:stretch/>
        </p:blipFill>
        <p:spPr>
          <a:xfrm>
            <a:off x="10275558" y="3202563"/>
            <a:ext cx="1279133" cy="129434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D9FB786-C5CE-4E7C-7731-A141BBED2D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8468946" y="2924900"/>
            <a:ext cx="1294349" cy="1849678"/>
          </a:xfrm>
          <a:prstGeom prst="rect">
            <a:avLst/>
          </a:prstGeom>
        </p:spPr>
      </p:pic>
      <p:sp>
        <p:nvSpPr>
          <p:cNvPr id="7" name="TextBox 12">
            <a:extLst>
              <a:ext uri="{FF2B5EF4-FFF2-40B4-BE49-F238E27FC236}">
                <a16:creationId xmlns:a16="http://schemas.microsoft.com/office/drawing/2014/main" id="{8BA1F54D-1FA9-14C7-A7B5-251A742AD5C8}"/>
              </a:ext>
            </a:extLst>
          </p:cNvPr>
          <p:cNvSpPr txBox="1"/>
          <p:nvPr/>
        </p:nvSpPr>
        <p:spPr>
          <a:xfrm>
            <a:off x="8997385" y="4661810"/>
            <a:ext cx="2065277" cy="30777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400" dirty="0"/>
              <a:t>감광 센서와 장착 예시</a:t>
            </a:r>
          </a:p>
        </p:txBody>
      </p:sp>
      <p:sp>
        <p:nvSpPr>
          <p:cNvPr id="10" name="TextBox 1">
            <a:extLst>
              <a:ext uri="{FF2B5EF4-FFF2-40B4-BE49-F238E27FC236}">
                <a16:creationId xmlns:a16="http://schemas.microsoft.com/office/drawing/2014/main" id="{E12D12C5-F750-7F98-EFC0-E2041C756E4C}"/>
              </a:ext>
            </a:extLst>
          </p:cNvPr>
          <p:cNvSpPr txBox="1"/>
          <p:nvPr/>
        </p:nvSpPr>
        <p:spPr>
          <a:xfrm>
            <a:off x="9000533" y="2584413"/>
            <a:ext cx="2169491" cy="30777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 err="1"/>
              <a:t>광무선</a:t>
            </a:r>
            <a:r>
              <a:rPr lang="ko-KR" altLang="en-US" sz="1400" dirty="0"/>
              <a:t> 통신기기의 개념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529E667D-965D-D789-8F17-34CB407D1F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7489" y="1662225"/>
            <a:ext cx="3806643" cy="853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0561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00A7A9-E7C5-6656-CB73-A6F9106506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868" y="86082"/>
            <a:ext cx="5148532" cy="687209"/>
          </a:xfrm>
        </p:spPr>
        <p:txBody>
          <a:bodyPr>
            <a:normAutofit/>
          </a:bodyPr>
          <a:lstStyle/>
          <a:p>
            <a:r>
              <a:rPr lang="ko-KR" altLang="en-US" sz="2600" b="1" dirty="0">
                <a:solidFill>
                  <a:srgbClr val="2F5597"/>
                </a:solidFill>
              </a:rPr>
              <a:t>기대효과</a:t>
            </a: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DAE325B8-504F-9367-3464-BCF9E7651EA6}"/>
              </a:ext>
            </a:extLst>
          </p:cNvPr>
          <p:cNvSpPr txBox="1">
            <a:spLocks/>
          </p:cNvSpPr>
          <p:nvPr/>
        </p:nvSpPr>
        <p:spPr>
          <a:xfrm>
            <a:off x="337868" y="975016"/>
            <a:ext cx="5148532" cy="6872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b="1" dirty="0">
                <a:solidFill>
                  <a:srgbClr val="2F5597"/>
                </a:solidFill>
              </a:rPr>
              <a:t>3. </a:t>
            </a:r>
            <a:r>
              <a:rPr lang="ko-KR" altLang="en-US" sz="2000" b="1" dirty="0">
                <a:solidFill>
                  <a:srgbClr val="2F5597"/>
                </a:solidFill>
              </a:rPr>
              <a:t>프로젝트의 기대효과</a:t>
            </a:r>
          </a:p>
        </p:txBody>
      </p:sp>
      <p:sp>
        <p:nvSpPr>
          <p:cNvPr id="13" name="내용 개체 틀 11">
            <a:extLst>
              <a:ext uri="{FF2B5EF4-FFF2-40B4-BE49-F238E27FC236}">
                <a16:creationId xmlns:a16="http://schemas.microsoft.com/office/drawing/2014/main" id="{E2EE511C-D94F-6426-CBCD-0E7F6A1709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3011" y="1735166"/>
            <a:ext cx="9240918" cy="2168556"/>
          </a:xfrm>
        </p:spPr>
        <p:txBody>
          <a:bodyPr>
            <a:noAutofit/>
          </a:bodyPr>
          <a:lstStyle/>
          <a:p>
            <a:pPr marL="180000" indent="-1800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+mn-ea"/>
              </a:rPr>
              <a:t>딥러닝 기술을 활용하여 </a:t>
            </a:r>
            <a:r>
              <a:rPr lang="en-US" altLang="ko-KR" sz="1600" b="1" dirty="0">
                <a:solidFill>
                  <a:srgbClr val="0070C0"/>
                </a:solidFill>
                <a:latin typeface="+mn-ea"/>
              </a:rPr>
              <a:t>FSO </a:t>
            </a:r>
            <a:r>
              <a:rPr lang="ko-KR" altLang="en-US" sz="1600" b="1" dirty="0">
                <a:solidFill>
                  <a:srgbClr val="0070C0"/>
                </a:solidFill>
                <a:latin typeface="+mn-ea"/>
              </a:rPr>
              <a:t>통신기기의 </a:t>
            </a:r>
            <a:r>
              <a:rPr lang="ko-KR" altLang="en-US" sz="1600" b="1" dirty="0" err="1">
                <a:solidFill>
                  <a:srgbClr val="0070C0"/>
                </a:solidFill>
                <a:latin typeface="+mn-ea"/>
              </a:rPr>
              <a:t>광축정렬</a:t>
            </a:r>
            <a:r>
              <a:rPr lang="ko-KR" altLang="en-US" sz="1600" b="1" dirty="0">
                <a:solidFill>
                  <a:srgbClr val="0070C0"/>
                </a:solidFill>
                <a:latin typeface="+mn-ea"/>
              </a:rPr>
              <a:t> 정확도 및 정밀도를 기존보다 향상 시킴</a:t>
            </a:r>
            <a:endParaRPr lang="en-US" altLang="ko-KR" sz="1600" b="1" dirty="0">
              <a:solidFill>
                <a:srgbClr val="0070C0"/>
              </a:solidFill>
              <a:latin typeface="+mn-ea"/>
            </a:endParaRPr>
          </a:p>
          <a:p>
            <a:pPr marL="180000" indent="-1800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latin typeface="+mn-ea"/>
            </a:endParaRPr>
          </a:p>
          <a:p>
            <a:pPr marL="180000" indent="-1800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+mn-ea"/>
              </a:rPr>
              <a:t>자동 광축 정렬 기술에 적용하여 </a:t>
            </a:r>
            <a:r>
              <a:rPr lang="ko-KR" altLang="en-US" sz="1600" b="1" dirty="0">
                <a:solidFill>
                  <a:srgbClr val="0070C0"/>
                </a:solidFill>
                <a:latin typeface="+mn-ea"/>
              </a:rPr>
              <a:t>장비 이용자의 초기 정렬 및 재정렬 효율 증가 및 장비에 대한 효율성 증대에 기여</a:t>
            </a:r>
            <a:endParaRPr lang="en-US" altLang="ko-KR" sz="1600" b="1" dirty="0">
              <a:solidFill>
                <a:srgbClr val="0070C0"/>
              </a:solidFill>
              <a:latin typeface="+mn-ea"/>
            </a:endParaRPr>
          </a:p>
          <a:p>
            <a:pPr marL="180000" indent="-1800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altLang="ko-KR" sz="1600" b="1" dirty="0">
              <a:latin typeface="+mn-ea"/>
            </a:endParaRPr>
          </a:p>
          <a:p>
            <a:pPr marL="180000" indent="-1800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+mn-ea"/>
              </a:rPr>
              <a:t>딥러닝 기술의 접목으로 </a:t>
            </a:r>
            <a:r>
              <a:rPr lang="ko-KR" altLang="en-US" sz="1600" b="1" dirty="0">
                <a:solidFill>
                  <a:srgbClr val="0070C0"/>
                </a:solidFill>
                <a:latin typeface="+mn-ea"/>
              </a:rPr>
              <a:t>여러가지 변수에 대응하여 정렬 과정을 </a:t>
            </a:r>
            <a:r>
              <a:rPr lang="ko-KR" altLang="en-US" sz="1600" b="1" dirty="0" err="1">
                <a:solidFill>
                  <a:srgbClr val="0070C0"/>
                </a:solidFill>
                <a:latin typeface="+mn-ea"/>
              </a:rPr>
              <a:t>서포팅</a:t>
            </a:r>
            <a:r>
              <a:rPr lang="ko-KR" altLang="en-US" sz="1600" b="1" dirty="0">
                <a:solidFill>
                  <a:srgbClr val="0070C0"/>
                </a:solidFill>
                <a:latin typeface="+mn-ea"/>
              </a:rPr>
              <a:t> 할 것이라 기대</a:t>
            </a:r>
            <a:endParaRPr lang="en-US" altLang="ko-KR" sz="1600" b="1" dirty="0">
              <a:solidFill>
                <a:srgbClr val="0070C0"/>
              </a:solidFill>
              <a:latin typeface="+mn-ea"/>
            </a:endParaRPr>
          </a:p>
          <a:p>
            <a:pPr marL="180000" indent="-1800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ko-KR" altLang="en-US" sz="1600" dirty="0">
              <a:latin typeface="+mn-ea"/>
            </a:endParaRPr>
          </a:p>
          <a:p>
            <a:pPr marL="180000" indent="-1800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+mn-ea"/>
              </a:rPr>
              <a:t>여러 장비들 </a:t>
            </a:r>
            <a:r>
              <a:rPr lang="en-US" altLang="ko-KR" sz="1600" dirty="0">
                <a:latin typeface="+mn-ea"/>
              </a:rPr>
              <a:t>(</a:t>
            </a:r>
            <a:r>
              <a:rPr lang="ko-KR" altLang="en-US" sz="1600" dirty="0">
                <a:latin typeface="+mn-ea"/>
              </a:rPr>
              <a:t>포토 다이오드 감광센서</a:t>
            </a:r>
            <a:r>
              <a:rPr lang="en-US" altLang="ko-KR" sz="1600" dirty="0">
                <a:latin typeface="+mn-ea"/>
              </a:rPr>
              <a:t>, IMU</a:t>
            </a:r>
            <a:r>
              <a:rPr lang="ko-KR" altLang="en-US" sz="1600" dirty="0">
                <a:latin typeface="+mn-ea"/>
              </a:rPr>
              <a:t> 자세센서</a:t>
            </a:r>
            <a:r>
              <a:rPr lang="en-US" altLang="ko-KR" sz="1600" dirty="0">
                <a:latin typeface="+mn-ea"/>
              </a:rPr>
              <a:t>, RF</a:t>
            </a:r>
            <a:r>
              <a:rPr lang="ko-KR" altLang="en-US" sz="1600" dirty="0">
                <a:latin typeface="+mn-ea"/>
              </a:rPr>
              <a:t> 통신기기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>
                <a:latin typeface="+mn-ea"/>
              </a:rPr>
              <a:t>프리즘 등</a:t>
            </a:r>
            <a:r>
              <a:rPr lang="en-US" altLang="ko-KR" sz="1600" dirty="0">
                <a:latin typeface="+mn-ea"/>
              </a:rPr>
              <a:t>)</a:t>
            </a:r>
            <a:r>
              <a:rPr lang="ko-KR" altLang="en-US" sz="1600" dirty="0">
                <a:latin typeface="+mn-ea"/>
              </a:rPr>
              <a:t>을 장비에 설치하여 좌표정보를 제공하는 기존의 방식에 비해 카메라와 포토 다이오드만으로 위치 검출이 가능해짐으로 </a:t>
            </a:r>
            <a:r>
              <a:rPr lang="ko-KR" altLang="en-US" sz="1600" b="1" dirty="0">
                <a:solidFill>
                  <a:srgbClr val="0070C0"/>
                </a:solidFill>
                <a:latin typeface="+mn-ea"/>
              </a:rPr>
              <a:t>비용 절감 및 관리의 단순화</a:t>
            </a:r>
            <a:r>
              <a:rPr lang="en-US" altLang="ko-KR" sz="1600" b="1" dirty="0">
                <a:solidFill>
                  <a:srgbClr val="0070C0"/>
                </a:solidFill>
                <a:latin typeface="+mn-ea"/>
              </a:rPr>
              <a:t>, </a:t>
            </a:r>
            <a:r>
              <a:rPr lang="ko-KR" altLang="en-US" sz="1600" b="1" dirty="0">
                <a:solidFill>
                  <a:srgbClr val="0070C0"/>
                </a:solidFill>
                <a:latin typeface="+mn-ea"/>
              </a:rPr>
              <a:t>장치 소형화에 기여</a:t>
            </a:r>
          </a:p>
          <a:p>
            <a:pPr marL="0" indent="0">
              <a:lnSpc>
                <a:spcPct val="100000"/>
              </a:lnSpc>
              <a:spcBef>
                <a:spcPts val="1800"/>
              </a:spcBef>
              <a:buNone/>
            </a:pPr>
            <a:endParaRPr lang="en-US" altLang="ko-KR" sz="1600" dirty="0"/>
          </a:p>
        </p:txBody>
      </p:sp>
      <p:sp>
        <p:nvSpPr>
          <p:cNvPr id="21" name="제목 1">
            <a:extLst>
              <a:ext uri="{FF2B5EF4-FFF2-40B4-BE49-F238E27FC236}">
                <a16:creationId xmlns:a16="http://schemas.microsoft.com/office/drawing/2014/main" id="{47E39394-6766-CBA7-E75D-E5854C23830B}"/>
              </a:ext>
            </a:extLst>
          </p:cNvPr>
          <p:cNvSpPr txBox="1">
            <a:spLocks/>
          </p:cNvSpPr>
          <p:nvPr/>
        </p:nvSpPr>
        <p:spPr>
          <a:xfrm>
            <a:off x="11067690" y="474453"/>
            <a:ext cx="992037" cy="2918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>
              <a:buNone/>
            </a:pPr>
            <a:r>
              <a:rPr lang="en-US" altLang="ko-KR" sz="1400" kern="0" spc="0">
                <a:solidFill>
                  <a:schemeClr val="bg1">
                    <a:lumMod val="50000"/>
                  </a:schemeClr>
                </a:solidFill>
                <a:effectLst/>
                <a:latin typeface="한양신명조"/>
                <a:ea typeface="한양신명조"/>
              </a:rPr>
              <a:t>Ⅰ. </a:t>
            </a:r>
            <a:r>
              <a:rPr lang="ko-KR" altLang="en-US" sz="1400" kern="0" spc="0">
                <a:solidFill>
                  <a:schemeClr val="bg1">
                    <a:lumMod val="50000"/>
                  </a:schemeClr>
                </a:solidFill>
                <a:effectLst/>
                <a:latin typeface="한양신명조"/>
                <a:ea typeface="한양신명조"/>
              </a:rPr>
              <a:t>서 론</a:t>
            </a:r>
            <a:endParaRPr lang="ko-KR" altLang="en-US" sz="1400" kern="0" spc="0">
              <a:solidFill>
                <a:schemeClr val="bg1">
                  <a:lumMod val="50000"/>
                </a:schemeClr>
              </a:solidFill>
              <a:effectLst/>
              <a:latin typeface="한양신명조"/>
            </a:endParaRPr>
          </a:p>
        </p:txBody>
      </p:sp>
      <p:sp>
        <p:nvSpPr>
          <p:cNvPr id="22" name="슬라이드 번호 개체 틀 21">
            <a:extLst>
              <a:ext uri="{FF2B5EF4-FFF2-40B4-BE49-F238E27FC236}">
                <a16:creationId xmlns:a16="http://schemas.microsoft.com/office/drawing/2014/main" id="{FFD751AE-BAAF-EE2C-C4A5-9F8D80AE5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FC36A-3FF8-49D0-8D16-207DC0151C6F}" type="slidenum">
              <a:rPr lang="ko-KR" altLang="en-US" smtClean="0"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780528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8FA76C3-6AF6-7433-05EE-8878275EC5E6}"/>
              </a:ext>
            </a:extLst>
          </p:cNvPr>
          <p:cNvSpPr txBox="1"/>
          <p:nvPr/>
        </p:nvSpPr>
        <p:spPr>
          <a:xfrm>
            <a:off x="4625085" y="3136612"/>
            <a:ext cx="29418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buNone/>
            </a:pPr>
            <a:r>
              <a:rPr lang="en-US" altLang="ko-KR" sz="3200" b="1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Ⅱ. </a:t>
            </a:r>
            <a:r>
              <a:rPr lang="ko-KR" altLang="en-US" sz="3200" b="1" kern="0" dirty="0">
                <a:solidFill>
                  <a:srgbClr val="000000"/>
                </a:solidFill>
                <a:latin typeface="한양신명조"/>
                <a:ea typeface="한양신명조"/>
              </a:rPr>
              <a:t>이론적 배경</a:t>
            </a:r>
            <a:endParaRPr lang="ko-KR" altLang="en-US" sz="3600" kern="0" dirty="0">
              <a:solidFill>
                <a:srgbClr val="000000"/>
              </a:solidFill>
              <a:latin typeface="한양신명조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6CA8BB5-7C73-386C-F57F-D294B179C0A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4311" y="0"/>
            <a:ext cx="129396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25205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00A7A9-E7C5-6656-CB73-A6F9106506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868" y="79089"/>
            <a:ext cx="5148532" cy="687209"/>
          </a:xfrm>
        </p:spPr>
        <p:txBody>
          <a:bodyPr>
            <a:normAutofit/>
          </a:bodyPr>
          <a:lstStyle/>
          <a:p>
            <a:r>
              <a:rPr lang="ko-KR" altLang="en-US" sz="2600" b="1" dirty="0">
                <a:solidFill>
                  <a:srgbClr val="2F5597"/>
                </a:solidFill>
              </a:rPr>
              <a:t>시장 동향 및 관련 연구</a:t>
            </a: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D20D42F8-7C96-4E1E-3249-58CA53E92173}"/>
              </a:ext>
            </a:extLst>
          </p:cNvPr>
          <p:cNvSpPr txBox="1">
            <a:spLocks/>
          </p:cNvSpPr>
          <p:nvPr/>
        </p:nvSpPr>
        <p:spPr>
          <a:xfrm>
            <a:off x="10765766" y="474453"/>
            <a:ext cx="1293961" cy="2918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>
              <a:buNone/>
            </a:pPr>
            <a:r>
              <a:rPr lang="en-US" altLang="ko-KR" sz="1400" kern="0" spc="0" dirty="0">
                <a:solidFill>
                  <a:schemeClr val="bg1">
                    <a:lumMod val="50000"/>
                  </a:schemeClr>
                </a:solidFill>
                <a:effectLst/>
                <a:latin typeface="한양신명조"/>
                <a:ea typeface="한양신명조"/>
              </a:rPr>
              <a:t>Ⅱ. </a:t>
            </a:r>
            <a:r>
              <a:rPr lang="ko-KR" altLang="en-US" sz="1400" kern="0" spc="0" dirty="0">
                <a:solidFill>
                  <a:schemeClr val="bg1">
                    <a:lumMod val="50000"/>
                  </a:schemeClr>
                </a:solidFill>
                <a:effectLst/>
                <a:latin typeface="한양신명조"/>
                <a:ea typeface="한양신명조"/>
              </a:rPr>
              <a:t>이론적 배경</a:t>
            </a:r>
            <a:endParaRPr lang="ko-KR" altLang="en-US" sz="1400" kern="0" spc="0" dirty="0">
              <a:solidFill>
                <a:schemeClr val="bg1">
                  <a:lumMod val="50000"/>
                </a:schemeClr>
              </a:solidFill>
              <a:effectLst/>
              <a:latin typeface="한양신명조"/>
            </a:endParaRP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97497C08-61DE-FDA8-7D92-7D85D8D4F0D4}"/>
              </a:ext>
            </a:extLst>
          </p:cNvPr>
          <p:cNvSpPr txBox="1">
            <a:spLocks/>
          </p:cNvSpPr>
          <p:nvPr/>
        </p:nvSpPr>
        <p:spPr>
          <a:xfrm>
            <a:off x="337868" y="975016"/>
            <a:ext cx="5148532" cy="6872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b="1" dirty="0">
                <a:solidFill>
                  <a:srgbClr val="2F5597"/>
                </a:solidFill>
              </a:rPr>
              <a:t>1. </a:t>
            </a:r>
            <a:r>
              <a:rPr lang="ko-KR" altLang="en-US" sz="2000" b="1" dirty="0">
                <a:solidFill>
                  <a:srgbClr val="2F5597"/>
                </a:solidFill>
              </a:rPr>
              <a:t>시장 동향</a:t>
            </a:r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3B50B150-B634-42ED-8F69-ED016353F3FF}"/>
              </a:ext>
            </a:extLst>
          </p:cNvPr>
          <p:cNvSpPr txBox="1">
            <a:spLocks/>
          </p:cNvSpPr>
          <p:nvPr/>
        </p:nvSpPr>
        <p:spPr>
          <a:xfrm>
            <a:off x="337868" y="3572613"/>
            <a:ext cx="5148532" cy="6872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b="1" dirty="0">
                <a:solidFill>
                  <a:srgbClr val="2F5597"/>
                </a:solidFill>
              </a:rPr>
              <a:t>2. </a:t>
            </a:r>
            <a:r>
              <a:rPr lang="ko-KR" altLang="en-US" sz="2000" b="1" dirty="0">
                <a:solidFill>
                  <a:srgbClr val="2F5597"/>
                </a:solidFill>
              </a:rPr>
              <a:t>관련 연구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BE1926C-BBCF-40D8-59A5-7BDD941C3E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FC36A-3FF8-49D0-8D16-207DC0151C6F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ECCBCE27-85C3-67E6-C7D5-55BFD5A15B69}"/>
              </a:ext>
            </a:extLst>
          </p:cNvPr>
          <p:cNvSpPr txBox="1"/>
          <p:nvPr/>
        </p:nvSpPr>
        <p:spPr>
          <a:xfrm>
            <a:off x="688637" y="1494035"/>
            <a:ext cx="5723708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0000" indent="-18000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현재 세계 통신 시장은 디지털화된 정보를 전달하고 활용하는 스마트기기 확산과 영상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방송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가상</a:t>
            </a:r>
            <a:r>
              <a:rPr lang="en-US" altLang="ko-KR" sz="1400" dirty="0">
                <a:latin typeface="+mn-ea"/>
              </a:rPr>
              <a:t>/</a:t>
            </a:r>
            <a:r>
              <a:rPr lang="ko-KR" altLang="en-US" sz="1400" dirty="0">
                <a:latin typeface="+mn-ea"/>
              </a:rPr>
              <a:t>증강 현실 증 데이터 콘텐츠의 진화로 인하여 고품질 비디오 전송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실시간 스트리밍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클라우드 서비스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소셜 미디어 등 대용량 데이터 서비스가 급격히 증가함에 따라 </a:t>
            </a:r>
            <a:r>
              <a:rPr lang="ko-KR" altLang="en-US" sz="1400" b="1" dirty="0">
                <a:latin typeface="+mn-ea"/>
              </a:rPr>
              <a:t>통신 트래픽이 폭증하고 있다</a:t>
            </a:r>
            <a:r>
              <a:rPr lang="en-US" altLang="ko-KR" sz="1400" b="1" dirty="0">
                <a:latin typeface="+mn-ea"/>
              </a:rPr>
              <a:t>. (2017 : 1.5ZB, 2022 : 4.8ZB)</a:t>
            </a:r>
          </a:p>
          <a:p>
            <a:pPr marL="180000" indent="-180000">
              <a:buFont typeface="Arial" panose="020B0604020202020204" pitchFamily="34" charset="0"/>
              <a:buChar char="•"/>
            </a:pPr>
            <a:endParaRPr lang="en-US" altLang="ko-KR" sz="1400" b="1" dirty="0">
              <a:solidFill>
                <a:srgbClr val="0070C0"/>
              </a:solidFill>
              <a:latin typeface="+mn-ea"/>
            </a:endParaRPr>
          </a:p>
          <a:p>
            <a:pPr marL="180000" indent="-180000"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+mn-ea"/>
              </a:rPr>
              <a:t>FSO </a:t>
            </a:r>
            <a:r>
              <a:rPr lang="ko-KR" altLang="en-US" sz="1400" dirty="0">
                <a:latin typeface="+mn-ea"/>
              </a:rPr>
              <a:t>기술은 큰 대역폭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높은 데이터 전송률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및 손쉬운 배치를 포함하는 고유한 기능으로 인해 최근 몇 년 동안 많은 관심을 받고 있으며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위성통신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해양통신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광 검출 및 거리측정</a:t>
            </a:r>
            <a:r>
              <a:rPr lang="en-US" altLang="ko-KR" sz="1400" dirty="0">
                <a:latin typeface="+mn-ea"/>
              </a:rPr>
              <a:t>(LiDAR), </a:t>
            </a:r>
            <a:r>
              <a:rPr lang="ko-KR" altLang="en-US" sz="1400" dirty="0">
                <a:latin typeface="+mn-ea"/>
              </a:rPr>
              <a:t>무선 셀룰러 네트워크 등 </a:t>
            </a:r>
            <a:r>
              <a:rPr lang="ko-KR" altLang="en-US" sz="1400" b="1" dirty="0">
                <a:latin typeface="+mn-ea"/>
              </a:rPr>
              <a:t>많은 응용분야에서 광범위하게 보고 되었다</a:t>
            </a:r>
            <a:r>
              <a:rPr lang="en-US" altLang="ko-KR" sz="1400" b="1" dirty="0">
                <a:latin typeface="+mn-ea"/>
              </a:rPr>
              <a:t>.</a:t>
            </a:r>
            <a:endParaRPr lang="ko-KR" altLang="en-US" sz="1400" b="1" dirty="0">
              <a:latin typeface="+mn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BEF40B1-E646-7147-798F-D9495AFEF8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5525" y="1494035"/>
            <a:ext cx="3747838" cy="212068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90D0E5C-80D7-B546-DAF9-615AB7B63C87}"/>
              </a:ext>
            </a:extLst>
          </p:cNvPr>
          <p:cNvSpPr txBox="1"/>
          <p:nvPr/>
        </p:nvSpPr>
        <p:spPr>
          <a:xfrm>
            <a:off x="8241959" y="3740644"/>
            <a:ext cx="2774969" cy="30777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/>
              <a:t>세계 </a:t>
            </a:r>
            <a:r>
              <a:rPr lang="en-US" altLang="ko-KR" sz="1400" dirty="0"/>
              <a:t>FSO </a:t>
            </a:r>
            <a:r>
              <a:rPr lang="ko-KR" altLang="en-US" sz="1400" dirty="0"/>
              <a:t>기술 시장 </a:t>
            </a:r>
            <a:r>
              <a:rPr lang="en-US" altLang="ko-KR" sz="1400" dirty="0"/>
              <a:t>(2017-2027)</a:t>
            </a:r>
            <a:endParaRPr lang="ko-KR" altLang="en-US" sz="1400" dirty="0"/>
          </a:p>
        </p:txBody>
      </p:sp>
      <p:sp>
        <p:nvSpPr>
          <p:cNvPr id="9" name="TextBox 26">
            <a:extLst>
              <a:ext uri="{FF2B5EF4-FFF2-40B4-BE49-F238E27FC236}">
                <a16:creationId xmlns:a16="http://schemas.microsoft.com/office/drawing/2014/main" id="{ECCBCE27-85C3-67E6-C7D5-55BFD5A15B69}"/>
              </a:ext>
            </a:extLst>
          </p:cNvPr>
          <p:cNvSpPr txBox="1"/>
          <p:nvPr/>
        </p:nvSpPr>
        <p:spPr>
          <a:xfrm>
            <a:off x="688637" y="4020618"/>
            <a:ext cx="9755223" cy="263604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0000" indent="-18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>
                <a:solidFill>
                  <a:srgbClr val="002060"/>
                </a:solidFill>
                <a:latin typeface="+mn-ea"/>
              </a:rPr>
              <a:t>ETRI (2013)</a:t>
            </a:r>
            <a:r>
              <a:rPr lang="ko-KR" altLang="en-US" sz="1400" dirty="0">
                <a:solidFill>
                  <a:srgbClr val="002060"/>
                </a:solidFill>
                <a:latin typeface="+mn-ea"/>
              </a:rPr>
              <a:t>는 무선 광통신 장치 및 이의 양방향 무선 광통신 방법에 대한 연구를 진행</a:t>
            </a:r>
            <a:endParaRPr lang="en-US" altLang="ko-KR" sz="1400" dirty="0">
              <a:solidFill>
                <a:srgbClr val="002060"/>
              </a:solidFill>
              <a:latin typeface="+mn-ea"/>
            </a:endParaRPr>
          </a:p>
          <a:p>
            <a:pPr marL="180000" indent="-18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>
                <a:solidFill>
                  <a:srgbClr val="002060"/>
                </a:solidFill>
                <a:latin typeface="+mn-ea"/>
              </a:rPr>
              <a:t>ETRI</a:t>
            </a:r>
            <a:r>
              <a:rPr lang="ko-KR" altLang="en-US" sz="1400" b="1" dirty="0">
                <a:solidFill>
                  <a:srgbClr val="002060"/>
                </a:solidFill>
                <a:latin typeface="+mn-ea"/>
              </a:rPr>
              <a:t> </a:t>
            </a:r>
            <a:r>
              <a:rPr lang="en-US" altLang="ko-KR" sz="1400" b="1" dirty="0">
                <a:solidFill>
                  <a:srgbClr val="002060"/>
                </a:solidFill>
                <a:latin typeface="+mn-ea"/>
              </a:rPr>
              <a:t>(2020)</a:t>
            </a:r>
            <a:r>
              <a:rPr lang="ko-KR" altLang="en-US" sz="1400" dirty="0">
                <a:solidFill>
                  <a:srgbClr val="002060"/>
                </a:solidFill>
                <a:latin typeface="+mn-ea"/>
              </a:rPr>
              <a:t>는 무선</a:t>
            </a:r>
            <a:r>
              <a:rPr lang="en-US" altLang="ko-KR" sz="1400" dirty="0">
                <a:solidFill>
                  <a:srgbClr val="002060"/>
                </a:solidFill>
                <a:latin typeface="+mn-ea"/>
              </a:rPr>
              <a:t> </a:t>
            </a:r>
            <a:r>
              <a:rPr lang="ko-KR" altLang="en-US" sz="1400" dirty="0">
                <a:solidFill>
                  <a:srgbClr val="002060"/>
                </a:solidFill>
                <a:latin typeface="+mn-ea"/>
              </a:rPr>
              <a:t>광통신 장치의 플랫폼 및 솔루션에 대한 연구를 진행</a:t>
            </a:r>
          </a:p>
          <a:p>
            <a:pPr marL="180000" indent="-18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 err="1">
                <a:solidFill>
                  <a:srgbClr val="002060"/>
                </a:solidFill>
                <a:latin typeface="+mn-ea"/>
              </a:rPr>
              <a:t>Yugeng</a:t>
            </a:r>
            <a:r>
              <a:rPr lang="ko-KR" altLang="en-US" sz="1400" b="1" dirty="0">
                <a:solidFill>
                  <a:srgbClr val="002060"/>
                </a:solidFill>
                <a:latin typeface="+mn-ea"/>
              </a:rPr>
              <a:t> </a:t>
            </a:r>
            <a:r>
              <a:rPr lang="en-US" altLang="ko-KR" sz="1400" b="1" dirty="0">
                <a:solidFill>
                  <a:srgbClr val="002060"/>
                </a:solidFill>
                <a:latin typeface="+mn-ea"/>
              </a:rPr>
              <a:t>Chen </a:t>
            </a:r>
            <a:r>
              <a:rPr lang="ko-KR" altLang="en-US" sz="1400" b="1" dirty="0">
                <a:solidFill>
                  <a:srgbClr val="002060"/>
                </a:solidFill>
                <a:latin typeface="+mn-ea"/>
              </a:rPr>
              <a:t>외 </a:t>
            </a:r>
            <a:r>
              <a:rPr lang="en-US" altLang="ko-KR" sz="1400" b="1" dirty="0">
                <a:solidFill>
                  <a:srgbClr val="002060"/>
                </a:solidFill>
                <a:latin typeface="+mn-ea"/>
              </a:rPr>
              <a:t>(2021)</a:t>
            </a:r>
            <a:r>
              <a:rPr lang="ko-KR" altLang="en-US" sz="1400" b="1" dirty="0">
                <a:solidFill>
                  <a:srgbClr val="002060"/>
                </a:solidFill>
                <a:latin typeface="+mn-ea"/>
              </a:rPr>
              <a:t>는</a:t>
            </a:r>
            <a:r>
              <a:rPr lang="ko-KR" altLang="en-US" sz="1400" dirty="0">
                <a:solidFill>
                  <a:srgbClr val="002060"/>
                </a:solidFill>
                <a:latin typeface="+mn-ea"/>
              </a:rPr>
              <a:t> </a:t>
            </a:r>
            <a:r>
              <a:rPr lang="ko-KR" altLang="en-US" sz="1400" dirty="0" err="1">
                <a:solidFill>
                  <a:srgbClr val="002060"/>
                </a:solidFill>
                <a:latin typeface="+mn-ea"/>
              </a:rPr>
              <a:t>딥러닝을</a:t>
            </a:r>
            <a:r>
              <a:rPr lang="ko-KR" altLang="en-US" sz="1400" dirty="0">
                <a:solidFill>
                  <a:srgbClr val="002060"/>
                </a:solidFill>
                <a:latin typeface="+mn-ea"/>
              </a:rPr>
              <a:t> 이용하여 펄스 신호에 대한 등화기를 제안하여 대기 채널의 비선형성을 효과적으로 보상할 수 있는 방법을 제안</a:t>
            </a:r>
            <a:endParaRPr lang="en-US" altLang="ko-KR" sz="1400" dirty="0">
              <a:solidFill>
                <a:srgbClr val="002060"/>
              </a:solidFill>
              <a:latin typeface="+mn-ea"/>
            </a:endParaRPr>
          </a:p>
          <a:p>
            <a:pPr marL="180000" indent="-18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>
                <a:solidFill>
                  <a:srgbClr val="002060"/>
                </a:solidFill>
                <a:latin typeface="+mn-ea"/>
              </a:rPr>
              <a:t>Yun-Wei Li</a:t>
            </a:r>
            <a:r>
              <a:rPr lang="ko-KR" altLang="en-US" sz="1400" b="1" dirty="0">
                <a:solidFill>
                  <a:srgbClr val="002060"/>
                </a:solidFill>
                <a:latin typeface="+mn-ea"/>
              </a:rPr>
              <a:t> 외</a:t>
            </a:r>
            <a:r>
              <a:rPr lang="en-US" altLang="ko-KR" sz="1400" b="1" dirty="0">
                <a:solidFill>
                  <a:srgbClr val="002060"/>
                </a:solidFill>
                <a:latin typeface="+mn-ea"/>
              </a:rPr>
              <a:t>(2021)</a:t>
            </a:r>
            <a:r>
              <a:rPr lang="ko-KR" altLang="en-US" sz="1400" dirty="0">
                <a:solidFill>
                  <a:srgbClr val="002060"/>
                </a:solidFill>
                <a:latin typeface="+mn-ea"/>
              </a:rPr>
              <a:t>는 </a:t>
            </a:r>
            <a:r>
              <a:rPr lang="ko-KR" altLang="en-US" sz="1400" dirty="0" err="1">
                <a:solidFill>
                  <a:srgbClr val="002060"/>
                </a:solidFill>
                <a:latin typeface="+mn-ea"/>
              </a:rPr>
              <a:t>딥러닝을</a:t>
            </a:r>
            <a:r>
              <a:rPr lang="en-US" altLang="ko-KR" sz="1400" dirty="0">
                <a:solidFill>
                  <a:srgbClr val="002060"/>
                </a:solidFill>
                <a:latin typeface="+mn-ea"/>
              </a:rPr>
              <a:t> </a:t>
            </a:r>
            <a:r>
              <a:rPr lang="ko-KR" altLang="en-US" sz="1400" dirty="0">
                <a:solidFill>
                  <a:srgbClr val="002060"/>
                </a:solidFill>
                <a:latin typeface="+mn-ea"/>
              </a:rPr>
              <a:t>이용하여 수신 신호에 대한 등화기를 제안하여 신호의 비선형성을 최소화하는 방법을 제안</a:t>
            </a:r>
          </a:p>
          <a:p>
            <a:pPr marL="180000" indent="-18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i="0" u="none" strike="noStrike" dirty="0">
                <a:solidFill>
                  <a:srgbClr val="002060"/>
                </a:solidFill>
                <a:effectLst/>
                <a:latin typeface="+mn-ea"/>
              </a:rPr>
              <a:t>Mohammad Ali </a:t>
            </a:r>
            <a:r>
              <a:rPr lang="en-US" altLang="ko-KR" sz="1400" b="1" i="0" u="none" strike="noStrike" dirty="0" err="1">
                <a:solidFill>
                  <a:srgbClr val="002060"/>
                </a:solidFill>
                <a:effectLst/>
                <a:latin typeface="+mn-ea"/>
              </a:rPr>
              <a:t>Amirabadi</a:t>
            </a:r>
            <a:r>
              <a:rPr lang="ko-KR" altLang="en-US" sz="1400" b="1" dirty="0">
                <a:solidFill>
                  <a:srgbClr val="002060"/>
                </a:solidFill>
                <a:latin typeface="+mn-ea"/>
              </a:rPr>
              <a:t> 외</a:t>
            </a:r>
            <a:r>
              <a:rPr lang="en-US" altLang="ko-KR" sz="1400" b="1" dirty="0">
                <a:solidFill>
                  <a:srgbClr val="002060"/>
                </a:solidFill>
                <a:latin typeface="+mn-ea"/>
              </a:rPr>
              <a:t>(2020)</a:t>
            </a:r>
            <a:r>
              <a:rPr lang="ko-KR" altLang="en-US" sz="1400" dirty="0">
                <a:solidFill>
                  <a:srgbClr val="002060"/>
                </a:solidFill>
                <a:latin typeface="+mn-ea"/>
              </a:rPr>
              <a:t>는 </a:t>
            </a:r>
            <a:r>
              <a:rPr lang="ko-KR" altLang="en-US" sz="1400" dirty="0" err="1">
                <a:solidFill>
                  <a:srgbClr val="002060"/>
                </a:solidFill>
                <a:latin typeface="+mn-ea"/>
              </a:rPr>
              <a:t>딥러닝을</a:t>
            </a:r>
            <a:r>
              <a:rPr lang="ko-KR" altLang="en-US" sz="1400" dirty="0">
                <a:solidFill>
                  <a:srgbClr val="002060"/>
                </a:solidFill>
                <a:latin typeface="+mn-ea"/>
              </a:rPr>
              <a:t> 이용하여 수신 신호와 전송된 심볼 스트림의 매핑 함수를 검출하여 </a:t>
            </a:r>
            <a:r>
              <a:rPr lang="en-US" altLang="ko-KR" sz="1400" dirty="0">
                <a:solidFill>
                  <a:srgbClr val="002060"/>
                </a:solidFill>
                <a:latin typeface="+mn-ea"/>
              </a:rPr>
              <a:t>QOS</a:t>
            </a:r>
            <a:r>
              <a:rPr lang="ko-KR" altLang="en-US" sz="1400" dirty="0">
                <a:solidFill>
                  <a:srgbClr val="002060"/>
                </a:solidFill>
                <a:latin typeface="+mn-ea"/>
              </a:rPr>
              <a:t>를 개선하는 방법을 제안</a:t>
            </a:r>
          </a:p>
        </p:txBody>
      </p:sp>
    </p:spTree>
    <p:extLst>
      <p:ext uri="{BB962C8B-B14F-4D97-AF65-F5344CB8AC3E}">
        <p14:creationId xmlns:p14="http://schemas.microsoft.com/office/powerpoint/2010/main" val="40808836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00A7A9-E7C5-6656-CB73-A6F9106506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868" y="79089"/>
            <a:ext cx="5148532" cy="687209"/>
          </a:xfrm>
        </p:spPr>
        <p:txBody>
          <a:bodyPr>
            <a:normAutofit/>
          </a:bodyPr>
          <a:lstStyle/>
          <a:p>
            <a:r>
              <a:rPr lang="ko-KR" altLang="en-US" sz="2600" b="1" dirty="0">
                <a:solidFill>
                  <a:srgbClr val="2F5597"/>
                </a:solidFill>
              </a:rPr>
              <a:t>관련 이론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CC06F13-4D92-EBD0-3021-5F66B9939266}"/>
              </a:ext>
            </a:extLst>
          </p:cNvPr>
          <p:cNvSpPr/>
          <p:nvPr/>
        </p:nvSpPr>
        <p:spPr>
          <a:xfrm>
            <a:off x="1243641" y="1662225"/>
            <a:ext cx="9704717" cy="1193119"/>
          </a:xfrm>
          <a:prstGeom prst="rect">
            <a:avLst/>
          </a:prstGeom>
          <a:solidFill>
            <a:srgbClr val="FFFFFF"/>
          </a:solidFill>
          <a:ln w="28575">
            <a:solidFill>
              <a:srgbClr val="2F55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YOLO (You Only Look Once)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이미지로부터</a:t>
            </a:r>
            <a:r>
              <a:rPr lang="en-US" altLang="ko-KR" dirty="0">
                <a:solidFill>
                  <a:schemeClr val="tx1"/>
                </a:solidFill>
              </a:rPr>
              <a:t> Bounding Box</a:t>
            </a:r>
            <a:r>
              <a:rPr lang="ko-KR" altLang="en-US" dirty="0">
                <a:solidFill>
                  <a:schemeClr val="tx1"/>
                </a:solidFill>
              </a:rPr>
              <a:t>의 위치</a:t>
            </a:r>
            <a:r>
              <a:rPr lang="en-US" altLang="ko-KR" dirty="0">
                <a:solidFill>
                  <a:schemeClr val="tx1"/>
                </a:solidFill>
              </a:rPr>
              <a:t>(Coordinates),</a:t>
            </a:r>
            <a:r>
              <a:rPr lang="ko-KR" altLang="en-US" dirty="0">
                <a:solidFill>
                  <a:schemeClr val="tx1"/>
                </a:solidFill>
              </a:rPr>
              <a:t> 클래스 확률</a:t>
            </a:r>
            <a:r>
              <a:rPr lang="en-US" altLang="ko-KR" dirty="0">
                <a:solidFill>
                  <a:schemeClr val="tx1"/>
                </a:solidFill>
              </a:rPr>
              <a:t>(Class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Probabilities)</a:t>
            </a:r>
            <a:r>
              <a:rPr lang="ko-KR" altLang="en-US" dirty="0">
                <a:solidFill>
                  <a:schemeClr val="tx1"/>
                </a:solidFill>
              </a:rPr>
              <a:t>을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하나의 회귀 문제로 정의하여 이미지 내의 물체의 종류와 위치를 찾아주는 모델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1" name="내용 개체 틀 11">
            <a:extLst>
              <a:ext uri="{FF2B5EF4-FFF2-40B4-BE49-F238E27FC236}">
                <a16:creationId xmlns:a16="http://schemas.microsoft.com/office/drawing/2014/main" id="{652CBE53-FA0C-C9D7-0D0E-3598BBA49D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63705" y="3184601"/>
            <a:ext cx="5952227" cy="306955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</a:pPr>
            <a:r>
              <a:rPr lang="ko-KR" altLang="en-US" sz="1600" dirty="0"/>
              <a:t>이미지 내에 존재하는 객체와 해당 객체의 위치를 한번만 보고 예측이 가능</a:t>
            </a:r>
            <a:r>
              <a:rPr lang="en-US" altLang="ko-KR" sz="1600" dirty="0"/>
              <a:t>.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</a:pPr>
            <a:r>
              <a:rPr lang="ko-KR" altLang="en-US" sz="1600" dirty="0"/>
              <a:t>분류 대상의 경계박스를 다차원적으로 분리하고 클래스 확률을 적용하여 하나의 회귀 문제로 접근</a:t>
            </a:r>
            <a:r>
              <a:rPr lang="en-US" altLang="ko-KR" sz="1600" dirty="0"/>
              <a:t>.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</a:pPr>
            <a:r>
              <a:rPr lang="en-US" altLang="ko-KR" sz="1600" dirty="0"/>
              <a:t>CNN</a:t>
            </a:r>
            <a:r>
              <a:rPr lang="ko-KR" altLang="en-US" sz="1600" dirty="0"/>
              <a:t> </a:t>
            </a:r>
            <a:r>
              <a:rPr lang="en-US" altLang="ko-KR" sz="1600" dirty="0"/>
              <a:t>Tensor</a:t>
            </a:r>
            <a:r>
              <a:rPr lang="ko-KR" altLang="en-US" sz="1600" dirty="0"/>
              <a:t>의 그리드 형태로 입력된 이미지를 나누고</a:t>
            </a:r>
            <a:r>
              <a:rPr lang="en-US" altLang="ko-KR" sz="1600" dirty="0"/>
              <a:t>, </a:t>
            </a:r>
            <a:r>
              <a:rPr lang="ko-KR" altLang="en-US" sz="1600" dirty="0"/>
              <a:t>각각의 객체에 경계박스와</a:t>
            </a:r>
            <a:r>
              <a:rPr lang="en-US" altLang="ko-KR" sz="1600" dirty="0"/>
              <a:t> </a:t>
            </a:r>
            <a:r>
              <a:rPr lang="ko-KR" altLang="en-US" sz="1600" dirty="0"/>
              <a:t>클래스 확률을 생성하여 해당 구역의 객체를 인식</a:t>
            </a:r>
            <a:endParaRPr lang="en-US" altLang="ko-KR" sz="1600" dirty="0"/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</a:pPr>
            <a:r>
              <a:rPr lang="ko-KR" altLang="en-US" sz="1600" dirty="0"/>
              <a:t>별도의 네트워크를 적용하지 않기 때문에</a:t>
            </a:r>
            <a:r>
              <a:rPr lang="en-US" altLang="ko-KR" sz="1600" dirty="0"/>
              <a:t>, </a:t>
            </a:r>
            <a:r>
              <a:rPr lang="ko-KR" altLang="en-US" sz="1600" dirty="0"/>
              <a:t>기존의 객체 검출 알고리즘에 비해 처리시간 측면에서 향상된 성능을 보임</a:t>
            </a:r>
            <a:r>
              <a:rPr lang="en-US" altLang="ko-KR" sz="1600" dirty="0"/>
              <a:t>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CE5035B-F96E-3219-1915-85A69F22F261}"/>
              </a:ext>
            </a:extLst>
          </p:cNvPr>
          <p:cNvSpPr txBox="1"/>
          <p:nvPr/>
        </p:nvSpPr>
        <p:spPr>
          <a:xfrm>
            <a:off x="1883883" y="5140283"/>
            <a:ext cx="15442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[YOLO</a:t>
            </a:r>
            <a:r>
              <a:rPr lang="ko-KR" altLang="en-US" sz="1200" dirty="0"/>
              <a:t> 검사 시스템</a:t>
            </a:r>
            <a:r>
              <a:rPr lang="en-US" altLang="ko-KR" sz="1200" dirty="0"/>
              <a:t>]</a:t>
            </a:r>
            <a:endParaRPr lang="ko-KR" altLang="en-US" sz="1200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F13DD51-FC44-CE47-8A43-EB72A4D02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FC36A-3FF8-49D0-8D16-207DC0151C6F}" type="slidenum">
              <a:rPr lang="ko-KR" altLang="en-US" smtClean="0"/>
              <a:t>9</a:t>
            </a:fld>
            <a:endParaRPr lang="ko-KR" altLang="en-US"/>
          </a:p>
        </p:txBody>
      </p:sp>
      <p:pic>
        <p:nvPicPr>
          <p:cNvPr id="4" name="Picture 1">
            <a:extLst>
              <a:ext uri="{FF2B5EF4-FFF2-40B4-BE49-F238E27FC236}">
                <a16:creationId xmlns:a16="http://schemas.microsoft.com/office/drawing/2014/main" id="{1A71466D-17F6-2107-0C78-4BE370FF61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142" y="4072134"/>
            <a:ext cx="4386730" cy="1068149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65DC25D5-1854-88F1-538E-C1377789E7E2}"/>
              </a:ext>
            </a:extLst>
          </p:cNvPr>
          <p:cNvSpPr txBox="1">
            <a:spLocks/>
          </p:cNvSpPr>
          <p:nvPr/>
        </p:nvSpPr>
        <p:spPr>
          <a:xfrm>
            <a:off x="337868" y="975016"/>
            <a:ext cx="5148532" cy="6872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b="1" dirty="0">
                <a:solidFill>
                  <a:srgbClr val="2F5597"/>
                </a:solidFill>
              </a:rPr>
              <a:t>1. YOLO</a:t>
            </a:r>
            <a:endParaRPr lang="ko-KR" altLang="en-US" sz="2000" b="1" dirty="0">
              <a:solidFill>
                <a:srgbClr val="2F5597"/>
              </a:solidFill>
            </a:endParaRP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CE3F71E2-5087-DE8E-A049-2DEF478E45E5}"/>
              </a:ext>
            </a:extLst>
          </p:cNvPr>
          <p:cNvSpPr txBox="1">
            <a:spLocks/>
          </p:cNvSpPr>
          <p:nvPr/>
        </p:nvSpPr>
        <p:spPr>
          <a:xfrm>
            <a:off x="10765766" y="474453"/>
            <a:ext cx="1293961" cy="2918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>
              <a:buNone/>
            </a:pPr>
            <a:r>
              <a:rPr lang="en-US" altLang="ko-KR" sz="1400" kern="0" spc="0" dirty="0">
                <a:solidFill>
                  <a:schemeClr val="bg1">
                    <a:lumMod val="50000"/>
                  </a:schemeClr>
                </a:solidFill>
                <a:effectLst/>
                <a:latin typeface="한양신명조"/>
                <a:ea typeface="한양신명조"/>
              </a:rPr>
              <a:t>Ⅱ. </a:t>
            </a:r>
            <a:r>
              <a:rPr lang="ko-KR" altLang="en-US" sz="1400" kern="0" spc="0" dirty="0">
                <a:solidFill>
                  <a:schemeClr val="bg1">
                    <a:lumMod val="50000"/>
                  </a:schemeClr>
                </a:solidFill>
                <a:effectLst/>
                <a:latin typeface="한양신명조"/>
                <a:ea typeface="한양신명조"/>
              </a:rPr>
              <a:t>이론적 배경</a:t>
            </a:r>
            <a:endParaRPr lang="ko-KR" altLang="en-US" sz="1400" kern="0" spc="0" dirty="0">
              <a:solidFill>
                <a:schemeClr val="bg1">
                  <a:lumMod val="50000"/>
                </a:schemeClr>
              </a:solidFill>
              <a:effectLst/>
              <a:latin typeface="한양신명조"/>
            </a:endParaRPr>
          </a:p>
        </p:txBody>
      </p:sp>
    </p:spTree>
    <p:extLst>
      <p:ext uri="{BB962C8B-B14F-4D97-AF65-F5344CB8AC3E}">
        <p14:creationId xmlns:p14="http://schemas.microsoft.com/office/powerpoint/2010/main" val="35036028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1147</TotalTime>
  <Words>1322</Words>
  <Application>Microsoft Office PowerPoint</Application>
  <PresentationFormat>와이드스크린</PresentationFormat>
  <Paragraphs>219</Paragraphs>
  <Slides>23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8" baseType="lpstr">
      <vt:lpstr>맑은 고딕</vt:lpstr>
      <vt:lpstr>한양신명조</vt:lpstr>
      <vt:lpstr>Arial</vt:lpstr>
      <vt:lpstr>Cambria Math</vt:lpstr>
      <vt:lpstr>Office 테마</vt:lpstr>
      <vt:lpstr>PowerPoint 프레젠테이션</vt:lpstr>
      <vt:lpstr>목차</vt:lpstr>
      <vt:lpstr>PowerPoint 프레젠테이션</vt:lpstr>
      <vt:lpstr>프로젝트의 구성</vt:lpstr>
      <vt:lpstr>연구배경 및 목적</vt:lpstr>
      <vt:lpstr>기대효과</vt:lpstr>
      <vt:lpstr>PowerPoint 프레젠테이션</vt:lpstr>
      <vt:lpstr>시장 동향 및 관련 연구</vt:lpstr>
      <vt:lpstr>관련 이론</vt:lpstr>
      <vt:lpstr>관련 이론</vt:lpstr>
      <vt:lpstr>PowerPoint 프레젠테이션</vt:lpstr>
      <vt:lpstr>전체 처리 과정</vt:lpstr>
      <vt:lpstr>데이터셋</vt:lpstr>
      <vt:lpstr>데이터셋</vt:lpstr>
      <vt:lpstr>LSTM 예측 모델 개발</vt:lpstr>
      <vt:lpstr>PowerPoint 프레젠테이션</vt:lpstr>
      <vt:lpstr>성능평가 환경 및 지표</vt:lpstr>
      <vt:lpstr>데이터 종류에 따른 비교</vt:lpstr>
      <vt:lpstr>PowerPoint 프레젠테이션</vt:lpstr>
      <vt:lpstr>성능평가 결과</vt:lpstr>
      <vt:lpstr>PowerPoint 프레젠테이션</vt:lpstr>
      <vt:lpstr>결론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이지연</dc:creator>
  <cp:lastModifiedBy>동건 송</cp:lastModifiedBy>
  <cp:revision>322</cp:revision>
  <dcterms:created xsi:type="dcterms:W3CDTF">2022-11-29T13:14:24Z</dcterms:created>
  <dcterms:modified xsi:type="dcterms:W3CDTF">2023-11-13T18:41:51Z</dcterms:modified>
</cp:coreProperties>
</file>